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6"/>
  </p:notesMasterIdLst>
  <p:sldIdLst>
    <p:sldId id="256" r:id="rId2"/>
    <p:sldId id="321" r:id="rId3"/>
    <p:sldId id="274" r:id="rId4"/>
    <p:sldId id="312" r:id="rId5"/>
    <p:sldId id="331" r:id="rId6"/>
    <p:sldId id="325" r:id="rId7"/>
    <p:sldId id="377" r:id="rId8"/>
    <p:sldId id="308" r:id="rId9"/>
    <p:sldId id="327" r:id="rId10"/>
    <p:sldId id="322" r:id="rId11"/>
    <p:sldId id="306" r:id="rId12"/>
    <p:sldId id="319" r:id="rId13"/>
    <p:sldId id="330" r:id="rId14"/>
    <p:sldId id="378" r:id="rId15"/>
    <p:sldId id="379" r:id="rId16"/>
    <p:sldId id="380" r:id="rId17"/>
    <p:sldId id="381" r:id="rId18"/>
    <p:sldId id="382" r:id="rId19"/>
    <p:sldId id="383" r:id="rId20"/>
    <p:sldId id="384" r:id="rId21"/>
    <p:sldId id="385" r:id="rId22"/>
    <p:sldId id="386" r:id="rId23"/>
    <p:sldId id="387" r:id="rId24"/>
    <p:sldId id="388" r:id="rId25"/>
    <p:sldId id="389" r:id="rId26"/>
    <p:sldId id="390" r:id="rId27"/>
    <p:sldId id="391" r:id="rId28"/>
    <p:sldId id="392" r:id="rId29"/>
    <p:sldId id="393" r:id="rId30"/>
    <p:sldId id="394" r:id="rId31"/>
    <p:sldId id="395" r:id="rId32"/>
    <p:sldId id="396" r:id="rId33"/>
    <p:sldId id="397" r:id="rId34"/>
    <p:sldId id="398" r:id="rId35"/>
  </p:sldIdLst>
  <p:sldSz cx="9601200" cy="6858000"/>
  <p:notesSz cx="7086600" cy="93726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5613" indent="1588" algn="l" rtl="0" eaLnBrk="0" fontAlgn="base" hangingPunct="0">
      <a:spcBef>
        <a:spcPct val="0"/>
      </a:spcBef>
      <a:spcAft>
        <a:spcPct val="0"/>
      </a:spcAft>
      <a:defRPr kern="1200">
        <a:solidFill>
          <a:schemeClr val="tx1"/>
        </a:solidFill>
        <a:latin typeface="Arial" charset="0"/>
        <a:ea typeface="+mn-ea"/>
        <a:cs typeface="+mn-cs"/>
      </a:defRPr>
    </a:lvl2pPr>
    <a:lvl3pPr marL="912813" indent="1588" algn="l" rtl="0" eaLnBrk="0" fontAlgn="base" hangingPunct="0">
      <a:spcBef>
        <a:spcPct val="0"/>
      </a:spcBef>
      <a:spcAft>
        <a:spcPct val="0"/>
      </a:spcAft>
      <a:defRPr kern="1200">
        <a:solidFill>
          <a:schemeClr val="tx1"/>
        </a:solidFill>
        <a:latin typeface="Arial" charset="0"/>
        <a:ea typeface="+mn-ea"/>
        <a:cs typeface="+mn-cs"/>
      </a:defRPr>
    </a:lvl3pPr>
    <a:lvl4pPr marL="1370013" indent="1588" algn="l" rtl="0" eaLnBrk="0" fontAlgn="base" hangingPunct="0">
      <a:spcBef>
        <a:spcPct val="0"/>
      </a:spcBef>
      <a:spcAft>
        <a:spcPct val="0"/>
      </a:spcAft>
      <a:defRPr kern="1200">
        <a:solidFill>
          <a:schemeClr val="tx1"/>
        </a:solidFill>
        <a:latin typeface="Arial" charset="0"/>
        <a:ea typeface="+mn-ea"/>
        <a:cs typeface="+mn-cs"/>
      </a:defRPr>
    </a:lvl4pPr>
    <a:lvl5pPr marL="1827213" indent="1588"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339933"/>
    <a:srgbClr val="A5CDF9"/>
    <a:srgbClr val="00CC00"/>
    <a:srgbClr val="000099"/>
    <a:srgbClr val="660066"/>
    <a:srgbClr val="FF0000"/>
    <a:srgbClr val="66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56" autoAdjust="0"/>
    <p:restoredTop sz="71831" autoAdjust="0"/>
  </p:normalViewPr>
  <p:slideViewPr>
    <p:cSldViewPr>
      <p:cViewPr varScale="1">
        <p:scale>
          <a:sx n="85" d="100"/>
          <a:sy n="85" d="100"/>
        </p:scale>
        <p:origin x="768" y="72"/>
      </p:cViewPr>
      <p:guideLst>
        <p:guide orient="horz" pos="2160"/>
        <p:guide pos="302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J:\ppt%20FOR%207TH%20mARCH\Updated%20sheet%20%20(276)%20samp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2455214942792875E-2"/>
          <c:y val="5.1400554097404488E-2"/>
          <c:w val="0.9275447850572035"/>
          <c:h val="0.77611512102653757"/>
        </c:manualLayout>
      </c:layout>
      <c:bar3DChart>
        <c:barDir val="col"/>
        <c:grouping val="clustered"/>
        <c:varyColors val="0"/>
        <c:ser>
          <c:idx val="0"/>
          <c:order val="0"/>
          <c:tx>
            <c:strRef>
              <c:f>'Land graf'!$A$3</c:f>
              <c:strCache>
                <c:ptCount val="1"/>
                <c:pt idx="0">
                  <c:v>No. Of Farmers</c:v>
                </c:pt>
              </c:strCache>
            </c:strRef>
          </c:tx>
          <c:invertIfNegative val="0"/>
          <c:dLbls>
            <c:spPr>
              <a:noFill/>
              <a:ln>
                <a:noFill/>
              </a:ln>
              <a:effectLst/>
            </c:spPr>
            <c:txPr>
              <a:bodyPr/>
              <a:lstStyle/>
              <a:p>
                <a:pPr>
                  <a:defRPr lang="en-IN"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'Land graf'!$B$2:$F$2</c:f>
              <c:strCache>
                <c:ptCount val="5"/>
                <c:pt idx="0">
                  <c:v>Up to 2.5 Acre</c:v>
                </c:pt>
                <c:pt idx="1">
                  <c:v>2.5 to 5 Acre</c:v>
                </c:pt>
                <c:pt idx="2">
                  <c:v>5 to 10 Acre</c:v>
                </c:pt>
                <c:pt idx="3">
                  <c:v>10 to 25 Acre</c:v>
                </c:pt>
                <c:pt idx="4">
                  <c:v>&gt; 25 Acre</c:v>
                </c:pt>
              </c:strCache>
            </c:strRef>
          </c:cat>
          <c:val>
            <c:numRef>
              <c:f>'Land graf'!$B$3:$F$3</c:f>
              <c:numCache>
                <c:formatCode>General</c:formatCode>
                <c:ptCount val="5"/>
                <c:pt idx="0">
                  <c:v>66</c:v>
                </c:pt>
                <c:pt idx="1">
                  <c:v>144</c:v>
                </c:pt>
                <c:pt idx="2">
                  <c:v>53</c:v>
                </c:pt>
                <c:pt idx="3">
                  <c:v>13</c:v>
                </c:pt>
                <c:pt idx="4">
                  <c:v>1</c:v>
                </c:pt>
              </c:numCache>
            </c:numRef>
          </c:val>
        </c:ser>
        <c:ser>
          <c:idx val="1"/>
          <c:order val="1"/>
          <c:tx>
            <c:strRef>
              <c:f>'Land graf'!$A$4</c:f>
              <c:strCache>
                <c:ptCount val="1"/>
                <c:pt idx="0">
                  <c:v>Percentage</c:v>
                </c:pt>
              </c:strCache>
            </c:strRef>
          </c:tx>
          <c:invertIfNegative val="0"/>
          <c:dLbls>
            <c:spPr>
              <a:noFill/>
              <a:ln>
                <a:noFill/>
              </a:ln>
              <a:effectLst/>
            </c:spPr>
            <c:txPr>
              <a:bodyPr/>
              <a:lstStyle/>
              <a:p>
                <a:pPr>
                  <a:defRPr lang="en-IN" sz="1200" b="1">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'Land graf'!$B$2:$F$2</c:f>
              <c:strCache>
                <c:ptCount val="5"/>
                <c:pt idx="0">
                  <c:v>Up to 2.5 Acre</c:v>
                </c:pt>
                <c:pt idx="1">
                  <c:v>2.5 to 5 Acre</c:v>
                </c:pt>
                <c:pt idx="2">
                  <c:v>5 to 10 Acre</c:v>
                </c:pt>
                <c:pt idx="3">
                  <c:v>10 to 25 Acre</c:v>
                </c:pt>
                <c:pt idx="4">
                  <c:v>&gt; 25 Acre</c:v>
                </c:pt>
              </c:strCache>
            </c:strRef>
          </c:cat>
          <c:val>
            <c:numRef>
              <c:f>'Land graf'!$B$4:$F$4</c:f>
              <c:numCache>
                <c:formatCode>0.00</c:formatCode>
                <c:ptCount val="5"/>
                <c:pt idx="0">
                  <c:v>23.826714801444027</c:v>
                </c:pt>
                <c:pt idx="1">
                  <c:v>51.985559566786996</c:v>
                </c:pt>
                <c:pt idx="2">
                  <c:v>19.133574007220215</c:v>
                </c:pt>
                <c:pt idx="3">
                  <c:v>4.6931407942238463</c:v>
                </c:pt>
                <c:pt idx="4">
                  <c:v>0.36101083032491144</c:v>
                </c:pt>
              </c:numCache>
            </c:numRef>
          </c:val>
        </c:ser>
        <c:dLbls>
          <c:showLegendKey val="0"/>
          <c:showVal val="0"/>
          <c:showCatName val="0"/>
          <c:showSerName val="0"/>
          <c:showPercent val="0"/>
          <c:showBubbleSize val="0"/>
        </c:dLbls>
        <c:gapWidth val="150"/>
        <c:shape val="box"/>
        <c:axId val="251488248"/>
        <c:axId val="251487856"/>
        <c:axId val="0"/>
      </c:bar3DChart>
      <c:catAx>
        <c:axId val="251488248"/>
        <c:scaling>
          <c:orientation val="minMax"/>
        </c:scaling>
        <c:delete val="0"/>
        <c:axPos val="b"/>
        <c:numFmt formatCode="General" sourceLinked="0"/>
        <c:majorTickMark val="out"/>
        <c:minorTickMark val="none"/>
        <c:tickLblPos val="nextTo"/>
        <c:txPr>
          <a:bodyPr/>
          <a:lstStyle/>
          <a:p>
            <a:pPr>
              <a:defRPr lang="en-IN" b="1"/>
            </a:pPr>
            <a:endParaRPr lang="en-US"/>
          </a:p>
        </c:txPr>
        <c:crossAx val="251487856"/>
        <c:crosses val="autoZero"/>
        <c:auto val="1"/>
        <c:lblAlgn val="ctr"/>
        <c:lblOffset val="100"/>
        <c:noMultiLvlLbl val="0"/>
      </c:catAx>
      <c:valAx>
        <c:axId val="251487856"/>
        <c:scaling>
          <c:orientation val="minMax"/>
        </c:scaling>
        <c:delete val="0"/>
        <c:axPos val="l"/>
        <c:numFmt formatCode="General" sourceLinked="1"/>
        <c:majorTickMark val="out"/>
        <c:minorTickMark val="none"/>
        <c:tickLblPos val="nextTo"/>
        <c:txPr>
          <a:bodyPr/>
          <a:lstStyle/>
          <a:p>
            <a:pPr>
              <a:defRPr lang="en-IN"/>
            </a:pPr>
            <a:endParaRPr lang="en-US"/>
          </a:p>
        </c:txPr>
        <c:crossAx val="251488248"/>
        <c:crosses val="autoZero"/>
        <c:crossBetween val="between"/>
      </c:valAx>
    </c:plotArea>
    <c:legend>
      <c:legendPos val="r"/>
      <c:layout>
        <c:manualLayout>
          <c:xMode val="edge"/>
          <c:yMode val="edge"/>
          <c:x val="0.71502341818923165"/>
          <c:y val="6.4430956547098725E-2"/>
          <c:w val="0.20364926228881583"/>
          <c:h val="0.16743438320210149"/>
        </c:manualLayout>
      </c:layout>
      <c:overlay val="0"/>
      <c:txPr>
        <a:bodyPr/>
        <a:lstStyle/>
        <a:p>
          <a:pPr>
            <a:defRPr lang="en-IN"/>
          </a:pPr>
          <a:endParaRPr lang="en-US"/>
        </a:p>
      </c:tx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image" Target="../media/image12.png"/><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DBD393-3CDF-4093-80F5-6D348BB60D90}"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F3C043B2-B90C-4973-817F-65944961E685}">
      <dgm:prSet phldrT="[Text]"/>
      <dgm:spPr>
        <a:xfrm>
          <a:off x="4273" y="1056162"/>
          <a:ext cx="2319565" cy="1391739"/>
        </a:xfrm>
        <a:blipFill rotWithShape="0">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Arial"/>
            <a:ea typeface="+mn-ea"/>
            <a:cs typeface="+mn-cs"/>
          </a:endParaRPr>
        </a:p>
      </dgm:t>
    </dgm:pt>
    <dgm:pt modelId="{B2213AF5-CC1B-4260-8B17-15937252D8F3}" type="parTrans" cxnId="{D28C185B-3559-473E-AF30-05494B671B1C}">
      <dgm:prSet/>
      <dgm:spPr/>
      <dgm:t>
        <a:bodyPr/>
        <a:lstStyle/>
        <a:p>
          <a:endParaRPr lang="en-US"/>
        </a:p>
      </dgm:t>
    </dgm:pt>
    <dgm:pt modelId="{04F55290-4653-4F6C-B14C-D38F2BEE7955}" type="sibTrans" cxnId="{D28C185B-3559-473E-AF30-05494B671B1C}">
      <dgm:prSet/>
      <dgm:spPr>
        <a:xfrm rot="5400000">
          <a:off x="-391823" y="2162869"/>
          <a:ext cx="1729848" cy="208760"/>
        </a:xfrm>
        <a:solidFill>
          <a:srgbClr val="E98300">
            <a:tint val="60000"/>
            <a:hueOff val="0"/>
            <a:satOff val="0"/>
            <a:lumOff val="0"/>
            <a:alphaOff val="0"/>
          </a:srgbClr>
        </a:solidFill>
        <a:ln>
          <a:noFill/>
        </a:ln>
        <a:effectLst/>
      </dgm:spPr>
      <dgm:t>
        <a:bodyPr/>
        <a:lstStyle/>
        <a:p>
          <a:endParaRPr lang="en-US"/>
        </a:p>
      </dgm:t>
    </dgm:pt>
    <dgm:pt modelId="{83B6A798-0FF6-4E4A-BD0E-A90274B4D1A8}">
      <dgm:prSet phldrT="[Text]"/>
      <dgm:spPr>
        <a:xfrm>
          <a:off x="4273" y="4535511"/>
          <a:ext cx="2319565" cy="1391739"/>
        </a:xfrm>
        <a:blipFill rotWithShape="0">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Arial"/>
            <a:ea typeface="+mn-ea"/>
            <a:cs typeface="+mn-cs"/>
          </a:endParaRPr>
        </a:p>
      </dgm:t>
    </dgm:pt>
    <dgm:pt modelId="{14A400A7-9895-4C9D-BBC4-AAD9A2D27DC7}" type="parTrans" cxnId="{06BCDF69-96F0-469D-AC80-31DB07669D80}">
      <dgm:prSet/>
      <dgm:spPr/>
      <dgm:t>
        <a:bodyPr/>
        <a:lstStyle/>
        <a:p>
          <a:endParaRPr lang="en-US"/>
        </a:p>
      </dgm:t>
    </dgm:pt>
    <dgm:pt modelId="{D659F815-CFEF-4B36-8A9B-2A645BC66562}" type="sibTrans" cxnId="{06BCDF69-96F0-469D-AC80-31DB07669D80}">
      <dgm:prSet/>
      <dgm:spPr>
        <a:xfrm>
          <a:off x="478013" y="4772380"/>
          <a:ext cx="3075196" cy="208760"/>
        </a:xfrm>
        <a:solidFill>
          <a:srgbClr val="E98300">
            <a:tint val="60000"/>
            <a:hueOff val="0"/>
            <a:satOff val="0"/>
            <a:lumOff val="0"/>
            <a:alphaOff val="0"/>
          </a:srgbClr>
        </a:solidFill>
        <a:ln>
          <a:noFill/>
        </a:ln>
        <a:effectLst/>
      </dgm:spPr>
      <dgm:t>
        <a:bodyPr/>
        <a:lstStyle/>
        <a:p>
          <a:endParaRPr lang="en-US"/>
        </a:p>
      </dgm:t>
    </dgm:pt>
    <dgm:pt modelId="{E1F8ABB8-CCB4-43E4-9B7D-ED53EAC7E292}">
      <dgm:prSet phldrT="[Text]"/>
      <dgm:spPr>
        <a:xfrm>
          <a:off x="3089296" y="1056162"/>
          <a:ext cx="2319565" cy="1391739"/>
        </a:xfrm>
        <a:blipFill rotWithShape="0">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Arial"/>
            <a:ea typeface="+mn-ea"/>
            <a:cs typeface="+mn-cs"/>
          </a:endParaRPr>
        </a:p>
      </dgm:t>
    </dgm:pt>
    <dgm:pt modelId="{C6B4B192-CC38-47E4-88CD-43B42DD7D2E5}" type="parTrans" cxnId="{6DE4B457-5DF3-46EC-A8C7-CB9E626571F9}">
      <dgm:prSet/>
      <dgm:spPr/>
      <dgm:t>
        <a:bodyPr/>
        <a:lstStyle/>
        <a:p>
          <a:endParaRPr lang="en-US"/>
        </a:p>
      </dgm:t>
    </dgm:pt>
    <dgm:pt modelId="{3FB0A47D-3DD3-4F93-88BC-5CFDF403379A}" type="sibTrans" cxnId="{6DE4B457-5DF3-46EC-A8C7-CB9E626571F9}">
      <dgm:prSet/>
      <dgm:spPr>
        <a:xfrm>
          <a:off x="3563035" y="1293032"/>
          <a:ext cx="3075196" cy="208760"/>
        </a:xfrm>
        <a:solidFill>
          <a:srgbClr val="E98300">
            <a:tint val="60000"/>
            <a:hueOff val="0"/>
            <a:satOff val="0"/>
            <a:lumOff val="0"/>
            <a:alphaOff val="0"/>
          </a:srgbClr>
        </a:solidFill>
        <a:ln>
          <a:noFill/>
        </a:ln>
        <a:effectLst/>
      </dgm:spPr>
      <dgm:t>
        <a:bodyPr/>
        <a:lstStyle/>
        <a:p>
          <a:endParaRPr lang="en-US"/>
        </a:p>
      </dgm:t>
    </dgm:pt>
    <dgm:pt modelId="{01264E06-2E7E-4164-8245-61294ACFE75C}">
      <dgm:prSet phldrT="[Text]"/>
      <dgm:spPr>
        <a:xfrm>
          <a:off x="6174319" y="1056162"/>
          <a:ext cx="2319565" cy="1391739"/>
        </a:xfrm>
        <a:blipFill rotWithShape="0">
          <a:blip xmlns:r="http://schemas.openxmlformats.org/officeDocument/2006/relationships" r:embed="rId4"/>
          <a:stretch>
            <a:fillRect/>
          </a:stretch>
        </a:blip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Arial"/>
            <a:ea typeface="+mn-ea"/>
            <a:cs typeface="+mn-cs"/>
          </a:endParaRPr>
        </a:p>
      </dgm:t>
    </dgm:pt>
    <dgm:pt modelId="{C9622832-ADFE-4AE5-AE7A-AA10CCC2A161}" type="parTrans" cxnId="{FCE2889E-7473-4469-A429-A83126D4BEB7}">
      <dgm:prSet/>
      <dgm:spPr/>
      <dgm:t>
        <a:bodyPr/>
        <a:lstStyle/>
        <a:p>
          <a:endParaRPr lang="en-US"/>
        </a:p>
      </dgm:t>
    </dgm:pt>
    <dgm:pt modelId="{1DF19E2F-9EE7-4FBB-98C4-03832244EC8E}" type="sibTrans" cxnId="{FCE2889E-7473-4469-A429-A83126D4BEB7}">
      <dgm:prSet/>
      <dgm:spPr>
        <a:xfrm rot="5400000">
          <a:off x="5778221" y="2162869"/>
          <a:ext cx="1729848" cy="208760"/>
        </a:xfrm>
        <a:solidFill>
          <a:srgbClr val="E98300">
            <a:tint val="60000"/>
            <a:hueOff val="0"/>
            <a:satOff val="0"/>
            <a:lumOff val="0"/>
            <a:alphaOff val="0"/>
          </a:srgbClr>
        </a:solidFill>
        <a:ln>
          <a:noFill/>
        </a:ln>
        <a:effectLst/>
      </dgm:spPr>
      <dgm:t>
        <a:bodyPr/>
        <a:lstStyle/>
        <a:p>
          <a:endParaRPr lang="en-US"/>
        </a:p>
      </dgm:t>
    </dgm:pt>
    <dgm:pt modelId="{9AAD3AD5-3BE0-47F2-B3AF-A07EFDFE167C}">
      <dgm:prSet phldrT="[Text]"/>
      <dgm:spPr>
        <a:xfrm>
          <a:off x="3089296" y="4535511"/>
          <a:ext cx="2319565" cy="1391739"/>
        </a:xfrm>
        <a:blipFill rotWithShape="0">
          <a:blip xmlns:r="http://schemas.openxmlformats.org/officeDocument/2006/relationships" r:embed="rId5"/>
          <a:stretch>
            <a:fillRect/>
          </a:stretch>
        </a:blip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Arial"/>
            <a:ea typeface="+mn-ea"/>
            <a:cs typeface="+mn-cs"/>
          </a:endParaRPr>
        </a:p>
      </dgm:t>
    </dgm:pt>
    <dgm:pt modelId="{87C85A28-EB38-436D-8AC3-04A21DE38884}" type="parTrans" cxnId="{88F540BE-9FEF-4938-993A-3AD2C529D8BE}">
      <dgm:prSet/>
      <dgm:spPr/>
      <dgm:t>
        <a:bodyPr/>
        <a:lstStyle/>
        <a:p>
          <a:endParaRPr lang="en-US"/>
        </a:p>
      </dgm:t>
    </dgm:pt>
    <dgm:pt modelId="{5234D27B-C42C-4F5C-8D89-B0B17DC2081D}" type="sibTrans" cxnId="{88F540BE-9FEF-4938-993A-3AD2C529D8BE}">
      <dgm:prSet/>
      <dgm:spPr>
        <a:xfrm rot="16200000">
          <a:off x="2693198" y="3902543"/>
          <a:ext cx="1729848" cy="208760"/>
        </a:xfrm>
        <a:solidFill>
          <a:srgbClr val="E98300">
            <a:tint val="60000"/>
            <a:hueOff val="0"/>
            <a:satOff val="0"/>
            <a:lumOff val="0"/>
            <a:alphaOff val="0"/>
          </a:srgbClr>
        </a:solidFill>
        <a:ln>
          <a:noFill/>
        </a:ln>
        <a:effectLst/>
      </dgm:spPr>
      <dgm:t>
        <a:bodyPr/>
        <a:lstStyle/>
        <a:p>
          <a:endParaRPr lang="en-US"/>
        </a:p>
      </dgm:t>
    </dgm:pt>
    <dgm:pt modelId="{1402B53A-726A-45F6-98A2-6EAFEE1C3D67}">
      <dgm:prSet phldrT="[Text]"/>
      <dgm:spPr>
        <a:xfrm>
          <a:off x="4273" y="2795836"/>
          <a:ext cx="2319565" cy="1391739"/>
        </a:xfrm>
        <a:blipFill rotWithShape="0">
          <a:blip xmlns:r="http://schemas.openxmlformats.org/officeDocument/2006/relationships" r:embed="rId6"/>
          <a:stretch>
            <a:fillRect/>
          </a:stretch>
        </a:blip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Arial"/>
            <a:ea typeface="+mn-ea"/>
            <a:cs typeface="+mn-cs"/>
          </a:endParaRPr>
        </a:p>
      </dgm:t>
    </dgm:pt>
    <dgm:pt modelId="{68B71830-64E3-4E34-A57B-78B359E168E6}" type="sibTrans" cxnId="{7CCDE946-DC71-4085-988A-DA026CD13A6D}">
      <dgm:prSet/>
      <dgm:spPr>
        <a:xfrm rot="5400000">
          <a:off x="-391823" y="3902543"/>
          <a:ext cx="1729848" cy="208760"/>
        </a:xfrm>
        <a:solidFill>
          <a:srgbClr val="E98300">
            <a:tint val="60000"/>
            <a:hueOff val="0"/>
            <a:satOff val="0"/>
            <a:lumOff val="0"/>
            <a:alphaOff val="0"/>
          </a:srgbClr>
        </a:solidFill>
        <a:ln>
          <a:noFill/>
        </a:ln>
        <a:effectLst/>
      </dgm:spPr>
      <dgm:t>
        <a:bodyPr/>
        <a:lstStyle/>
        <a:p>
          <a:endParaRPr lang="en-US"/>
        </a:p>
      </dgm:t>
    </dgm:pt>
    <dgm:pt modelId="{BEB929FF-C0CA-4788-BFE4-65DAB1844384}" type="parTrans" cxnId="{7CCDE946-DC71-4085-988A-DA026CD13A6D}">
      <dgm:prSet/>
      <dgm:spPr/>
      <dgm:t>
        <a:bodyPr/>
        <a:lstStyle/>
        <a:p>
          <a:endParaRPr lang="en-US"/>
        </a:p>
      </dgm:t>
    </dgm:pt>
    <dgm:pt modelId="{A549FF3C-9A6B-4CD6-9A35-7D8272052555}">
      <dgm:prSet phldrT="[Text]"/>
      <dgm:spPr>
        <a:xfrm>
          <a:off x="3089296" y="2795836"/>
          <a:ext cx="2319565" cy="1391739"/>
        </a:xfrm>
        <a:blipFill rotWithShape="0">
          <a:blip xmlns:r="http://schemas.openxmlformats.org/officeDocument/2006/relationships" r:embed="rId7"/>
          <a:stretch>
            <a:fillRect/>
          </a:stretch>
        </a:blip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Arial"/>
            <a:ea typeface="+mn-ea"/>
            <a:cs typeface="+mn-cs"/>
          </a:endParaRPr>
        </a:p>
      </dgm:t>
    </dgm:pt>
    <dgm:pt modelId="{89F29306-0A62-433E-B70B-7F9CF1567254}" type="parTrans" cxnId="{95038B0B-4A2F-41A9-88D4-EE902C8A90D7}">
      <dgm:prSet/>
      <dgm:spPr/>
      <dgm:t>
        <a:bodyPr/>
        <a:lstStyle/>
        <a:p>
          <a:endParaRPr lang="en-US"/>
        </a:p>
      </dgm:t>
    </dgm:pt>
    <dgm:pt modelId="{FE9A98AD-E98E-40E9-8EBA-0DC312BDBFA0}" type="sibTrans" cxnId="{95038B0B-4A2F-41A9-88D4-EE902C8A90D7}">
      <dgm:prSet/>
      <dgm:spPr>
        <a:xfrm rot="16200000">
          <a:off x="2693198" y="2162869"/>
          <a:ext cx="1729848" cy="208760"/>
        </a:xfrm>
        <a:solidFill>
          <a:srgbClr val="E98300">
            <a:tint val="60000"/>
            <a:hueOff val="0"/>
            <a:satOff val="0"/>
            <a:lumOff val="0"/>
            <a:alphaOff val="0"/>
          </a:srgbClr>
        </a:solidFill>
        <a:ln>
          <a:noFill/>
        </a:ln>
        <a:effectLst/>
      </dgm:spPr>
      <dgm:t>
        <a:bodyPr/>
        <a:lstStyle/>
        <a:p>
          <a:endParaRPr lang="en-US"/>
        </a:p>
      </dgm:t>
    </dgm:pt>
    <dgm:pt modelId="{2C577F87-8B5B-4329-B2BE-5B6CA03B2D80}">
      <dgm:prSet phldrT="[Text]"/>
      <dgm:spPr>
        <a:xfrm>
          <a:off x="6174319" y="2795836"/>
          <a:ext cx="2319565" cy="1391739"/>
        </a:xfrm>
        <a:blipFill rotWithShape="0">
          <a:blip xmlns:r="http://schemas.openxmlformats.org/officeDocument/2006/relationships" r:embed="rId8"/>
          <a:stretch>
            <a:fillRect/>
          </a:stretch>
        </a:blip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Arial"/>
            <a:ea typeface="+mn-ea"/>
            <a:cs typeface="+mn-cs"/>
          </a:endParaRPr>
        </a:p>
      </dgm:t>
    </dgm:pt>
    <dgm:pt modelId="{BD093A62-2938-4141-9DEB-294E89DA211F}" type="parTrans" cxnId="{2123DD0A-8662-42D1-BE0A-321D66546930}">
      <dgm:prSet/>
      <dgm:spPr/>
      <dgm:t>
        <a:bodyPr/>
        <a:lstStyle/>
        <a:p>
          <a:endParaRPr lang="en-US"/>
        </a:p>
      </dgm:t>
    </dgm:pt>
    <dgm:pt modelId="{C45D8D21-93FF-459A-8706-B5614C2CA9CF}" type="sibTrans" cxnId="{2123DD0A-8662-42D1-BE0A-321D66546930}">
      <dgm:prSet/>
      <dgm:spPr>
        <a:xfrm rot="5400000">
          <a:off x="5778221" y="3902543"/>
          <a:ext cx="1729848" cy="208760"/>
        </a:xfrm>
        <a:solidFill>
          <a:srgbClr val="E98300">
            <a:tint val="60000"/>
            <a:hueOff val="0"/>
            <a:satOff val="0"/>
            <a:lumOff val="0"/>
            <a:alphaOff val="0"/>
          </a:srgbClr>
        </a:solidFill>
        <a:ln>
          <a:noFill/>
        </a:ln>
        <a:effectLst/>
      </dgm:spPr>
      <dgm:t>
        <a:bodyPr/>
        <a:lstStyle/>
        <a:p>
          <a:endParaRPr lang="en-US"/>
        </a:p>
      </dgm:t>
    </dgm:pt>
    <dgm:pt modelId="{2B8B2999-BC97-4F3B-B30A-FBB8A69B5F8E}">
      <dgm:prSet phldrT="[Text]"/>
      <dgm:spPr>
        <a:xfrm>
          <a:off x="6174319" y="4535511"/>
          <a:ext cx="2319565" cy="1391739"/>
        </a:xfrm>
        <a:blipFill rotWithShape="0">
          <a:blip xmlns:r="http://schemas.openxmlformats.org/officeDocument/2006/relationships" r:embed="rId9"/>
          <a:stretch>
            <a:fillRect/>
          </a:stretch>
        </a:blip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Arial"/>
            <a:ea typeface="+mn-ea"/>
            <a:cs typeface="+mn-cs"/>
          </a:endParaRPr>
        </a:p>
      </dgm:t>
    </dgm:pt>
    <dgm:pt modelId="{C7A123C1-7EBB-4B1A-98AE-FA38CDA8B762}" type="sibTrans" cxnId="{6F0EC311-1B72-407E-B107-9DAC4FAAD8E3}">
      <dgm:prSet/>
      <dgm:spPr/>
      <dgm:t>
        <a:bodyPr/>
        <a:lstStyle/>
        <a:p>
          <a:endParaRPr lang="en-US"/>
        </a:p>
      </dgm:t>
    </dgm:pt>
    <dgm:pt modelId="{9053E52C-B297-4BEE-998B-548654059529}" type="parTrans" cxnId="{6F0EC311-1B72-407E-B107-9DAC4FAAD8E3}">
      <dgm:prSet/>
      <dgm:spPr/>
      <dgm:t>
        <a:bodyPr/>
        <a:lstStyle/>
        <a:p>
          <a:endParaRPr lang="en-US"/>
        </a:p>
      </dgm:t>
    </dgm:pt>
    <dgm:pt modelId="{130A27E3-8A8A-4FAA-B5BA-48429E6F3EAC}" type="pres">
      <dgm:prSet presAssocID="{16DBD393-3CDF-4093-80F5-6D348BB60D90}" presName="Name0" presStyleCnt="0">
        <dgm:presLayoutVars>
          <dgm:dir/>
          <dgm:resizeHandles/>
        </dgm:presLayoutVars>
      </dgm:prSet>
      <dgm:spPr/>
      <dgm:t>
        <a:bodyPr/>
        <a:lstStyle/>
        <a:p>
          <a:endParaRPr lang="en-US"/>
        </a:p>
      </dgm:t>
    </dgm:pt>
    <dgm:pt modelId="{AB4C4D6F-6484-42F3-AA59-6BAE7B5B370A}" type="pres">
      <dgm:prSet presAssocID="{F3C043B2-B90C-4973-817F-65944961E685}" presName="compNode" presStyleCnt="0"/>
      <dgm:spPr/>
    </dgm:pt>
    <dgm:pt modelId="{F9A3E035-9EE0-4441-9C98-6CC1A88D4805}" type="pres">
      <dgm:prSet presAssocID="{F3C043B2-B90C-4973-817F-65944961E685}" presName="dummyConnPt" presStyleCnt="0"/>
      <dgm:spPr/>
    </dgm:pt>
    <dgm:pt modelId="{928952BC-0FAC-4FB9-8B6F-31A1EA8A2C9E}" type="pres">
      <dgm:prSet presAssocID="{F3C043B2-B90C-4973-817F-65944961E685}" presName="node" presStyleLbl="node1" presStyleIdx="0" presStyleCnt="9">
        <dgm:presLayoutVars>
          <dgm:bulletEnabled val="1"/>
        </dgm:presLayoutVars>
      </dgm:prSet>
      <dgm:spPr>
        <a:prstGeom prst="roundRect">
          <a:avLst>
            <a:gd name="adj" fmla="val 10000"/>
          </a:avLst>
        </a:prstGeom>
      </dgm:spPr>
      <dgm:t>
        <a:bodyPr/>
        <a:lstStyle/>
        <a:p>
          <a:endParaRPr lang="en-US"/>
        </a:p>
      </dgm:t>
    </dgm:pt>
    <dgm:pt modelId="{EBDC17CD-C0E6-4087-8EC9-FA2A6039BB7A}" type="pres">
      <dgm:prSet presAssocID="{04F55290-4653-4F6C-B14C-D38F2BEE7955}" presName="sibTrans" presStyleLbl="bgSibTrans2D1" presStyleIdx="0" presStyleCnt="8"/>
      <dgm:spPr>
        <a:prstGeom prst="rect">
          <a:avLst/>
        </a:prstGeom>
      </dgm:spPr>
      <dgm:t>
        <a:bodyPr/>
        <a:lstStyle/>
        <a:p>
          <a:endParaRPr lang="en-US"/>
        </a:p>
      </dgm:t>
    </dgm:pt>
    <dgm:pt modelId="{545FF098-E33F-4A8B-8E1C-750F9F2CE480}" type="pres">
      <dgm:prSet presAssocID="{1402B53A-726A-45F6-98A2-6EAFEE1C3D67}" presName="compNode" presStyleCnt="0"/>
      <dgm:spPr/>
    </dgm:pt>
    <dgm:pt modelId="{509ACDF0-426B-4AA4-BD9D-52A1C3B59974}" type="pres">
      <dgm:prSet presAssocID="{1402B53A-726A-45F6-98A2-6EAFEE1C3D67}" presName="dummyConnPt" presStyleCnt="0"/>
      <dgm:spPr/>
    </dgm:pt>
    <dgm:pt modelId="{858C81DB-94EA-4197-81BB-4D0ABF09625F}" type="pres">
      <dgm:prSet presAssocID="{1402B53A-726A-45F6-98A2-6EAFEE1C3D67}" presName="node" presStyleLbl="node1" presStyleIdx="1" presStyleCnt="9">
        <dgm:presLayoutVars>
          <dgm:bulletEnabled val="1"/>
        </dgm:presLayoutVars>
      </dgm:prSet>
      <dgm:spPr>
        <a:prstGeom prst="roundRect">
          <a:avLst>
            <a:gd name="adj" fmla="val 10000"/>
          </a:avLst>
        </a:prstGeom>
      </dgm:spPr>
      <dgm:t>
        <a:bodyPr/>
        <a:lstStyle/>
        <a:p>
          <a:endParaRPr lang="en-US"/>
        </a:p>
      </dgm:t>
    </dgm:pt>
    <dgm:pt modelId="{3E8F52B0-1C2D-47E2-8F45-4B0E56AC790A}" type="pres">
      <dgm:prSet presAssocID="{68B71830-64E3-4E34-A57B-78B359E168E6}" presName="sibTrans" presStyleLbl="bgSibTrans2D1" presStyleIdx="1" presStyleCnt="8"/>
      <dgm:spPr>
        <a:prstGeom prst="rect">
          <a:avLst/>
        </a:prstGeom>
      </dgm:spPr>
      <dgm:t>
        <a:bodyPr/>
        <a:lstStyle/>
        <a:p>
          <a:endParaRPr lang="en-US"/>
        </a:p>
      </dgm:t>
    </dgm:pt>
    <dgm:pt modelId="{81381322-E5F5-4071-92C0-DD53BFBF571E}" type="pres">
      <dgm:prSet presAssocID="{83B6A798-0FF6-4E4A-BD0E-A90274B4D1A8}" presName="compNode" presStyleCnt="0"/>
      <dgm:spPr/>
    </dgm:pt>
    <dgm:pt modelId="{E2D93F35-A8ED-4446-9A76-6A756747E6F1}" type="pres">
      <dgm:prSet presAssocID="{83B6A798-0FF6-4E4A-BD0E-A90274B4D1A8}" presName="dummyConnPt" presStyleCnt="0"/>
      <dgm:spPr/>
    </dgm:pt>
    <dgm:pt modelId="{F9D1EA23-BE47-4FED-A984-9EA25AC3C4F0}" type="pres">
      <dgm:prSet presAssocID="{83B6A798-0FF6-4E4A-BD0E-A90274B4D1A8}" presName="node" presStyleLbl="node1" presStyleIdx="2" presStyleCnt="9">
        <dgm:presLayoutVars>
          <dgm:bulletEnabled val="1"/>
        </dgm:presLayoutVars>
      </dgm:prSet>
      <dgm:spPr>
        <a:prstGeom prst="roundRect">
          <a:avLst>
            <a:gd name="adj" fmla="val 10000"/>
          </a:avLst>
        </a:prstGeom>
      </dgm:spPr>
      <dgm:t>
        <a:bodyPr/>
        <a:lstStyle/>
        <a:p>
          <a:endParaRPr lang="en-US"/>
        </a:p>
      </dgm:t>
    </dgm:pt>
    <dgm:pt modelId="{E8D9FB5A-8989-496E-A2A4-B72FCC57D2EC}" type="pres">
      <dgm:prSet presAssocID="{D659F815-CFEF-4B36-8A9B-2A645BC66562}" presName="sibTrans" presStyleLbl="bgSibTrans2D1" presStyleIdx="2" presStyleCnt="8"/>
      <dgm:spPr>
        <a:prstGeom prst="rect">
          <a:avLst/>
        </a:prstGeom>
      </dgm:spPr>
      <dgm:t>
        <a:bodyPr/>
        <a:lstStyle/>
        <a:p>
          <a:endParaRPr lang="en-US"/>
        </a:p>
      </dgm:t>
    </dgm:pt>
    <dgm:pt modelId="{CD642B79-EADC-42F1-933E-8A3D2E72FF0C}" type="pres">
      <dgm:prSet presAssocID="{9AAD3AD5-3BE0-47F2-B3AF-A07EFDFE167C}" presName="compNode" presStyleCnt="0"/>
      <dgm:spPr/>
    </dgm:pt>
    <dgm:pt modelId="{5EAF5E29-B871-477D-851D-9D8777A7F922}" type="pres">
      <dgm:prSet presAssocID="{9AAD3AD5-3BE0-47F2-B3AF-A07EFDFE167C}" presName="dummyConnPt" presStyleCnt="0"/>
      <dgm:spPr/>
    </dgm:pt>
    <dgm:pt modelId="{A71B0AE6-2D7D-47D9-929F-8749FAE05C19}" type="pres">
      <dgm:prSet presAssocID="{9AAD3AD5-3BE0-47F2-B3AF-A07EFDFE167C}" presName="node" presStyleLbl="node1" presStyleIdx="3" presStyleCnt="9" custLinFactNeighborX="-2745" custLinFactNeighborY="569">
        <dgm:presLayoutVars>
          <dgm:bulletEnabled val="1"/>
        </dgm:presLayoutVars>
      </dgm:prSet>
      <dgm:spPr>
        <a:prstGeom prst="roundRect">
          <a:avLst>
            <a:gd name="adj" fmla="val 10000"/>
          </a:avLst>
        </a:prstGeom>
      </dgm:spPr>
      <dgm:t>
        <a:bodyPr/>
        <a:lstStyle/>
        <a:p>
          <a:endParaRPr lang="en-US"/>
        </a:p>
      </dgm:t>
    </dgm:pt>
    <dgm:pt modelId="{6B2F5B62-84A5-4DAD-8BC5-0103832AA3AB}" type="pres">
      <dgm:prSet presAssocID="{5234D27B-C42C-4F5C-8D89-B0B17DC2081D}" presName="sibTrans" presStyleLbl="bgSibTrans2D1" presStyleIdx="3" presStyleCnt="8"/>
      <dgm:spPr>
        <a:prstGeom prst="rect">
          <a:avLst/>
        </a:prstGeom>
      </dgm:spPr>
      <dgm:t>
        <a:bodyPr/>
        <a:lstStyle/>
        <a:p>
          <a:endParaRPr lang="en-US"/>
        </a:p>
      </dgm:t>
    </dgm:pt>
    <dgm:pt modelId="{5BCA00DC-D64A-4AE6-A012-110FCA286DC0}" type="pres">
      <dgm:prSet presAssocID="{A549FF3C-9A6B-4CD6-9A35-7D8272052555}" presName="compNode" presStyleCnt="0"/>
      <dgm:spPr/>
    </dgm:pt>
    <dgm:pt modelId="{CA29DE48-65F0-4848-9C63-8102E69EB98A}" type="pres">
      <dgm:prSet presAssocID="{A549FF3C-9A6B-4CD6-9A35-7D8272052555}" presName="dummyConnPt" presStyleCnt="0"/>
      <dgm:spPr/>
    </dgm:pt>
    <dgm:pt modelId="{DF6193B4-CDED-48BA-A2C9-79286B9E62E2}" type="pres">
      <dgm:prSet presAssocID="{A549FF3C-9A6B-4CD6-9A35-7D8272052555}" presName="node" presStyleLbl="node1" presStyleIdx="4" presStyleCnt="9">
        <dgm:presLayoutVars>
          <dgm:bulletEnabled val="1"/>
        </dgm:presLayoutVars>
      </dgm:prSet>
      <dgm:spPr>
        <a:prstGeom prst="roundRect">
          <a:avLst>
            <a:gd name="adj" fmla="val 10000"/>
          </a:avLst>
        </a:prstGeom>
      </dgm:spPr>
      <dgm:t>
        <a:bodyPr/>
        <a:lstStyle/>
        <a:p>
          <a:endParaRPr lang="en-US"/>
        </a:p>
      </dgm:t>
    </dgm:pt>
    <dgm:pt modelId="{82BC5EA3-7899-4A55-AAD4-668548115A27}" type="pres">
      <dgm:prSet presAssocID="{FE9A98AD-E98E-40E9-8EBA-0DC312BDBFA0}" presName="sibTrans" presStyleLbl="bgSibTrans2D1" presStyleIdx="4" presStyleCnt="8"/>
      <dgm:spPr>
        <a:prstGeom prst="rect">
          <a:avLst/>
        </a:prstGeom>
      </dgm:spPr>
      <dgm:t>
        <a:bodyPr/>
        <a:lstStyle/>
        <a:p>
          <a:endParaRPr lang="en-US"/>
        </a:p>
      </dgm:t>
    </dgm:pt>
    <dgm:pt modelId="{D11F6D30-2178-4489-98C1-C18C911D532D}" type="pres">
      <dgm:prSet presAssocID="{E1F8ABB8-CCB4-43E4-9B7D-ED53EAC7E292}" presName="compNode" presStyleCnt="0"/>
      <dgm:spPr/>
    </dgm:pt>
    <dgm:pt modelId="{B9B40118-B2AC-4374-A3E8-257C64E24E92}" type="pres">
      <dgm:prSet presAssocID="{E1F8ABB8-CCB4-43E4-9B7D-ED53EAC7E292}" presName="dummyConnPt" presStyleCnt="0"/>
      <dgm:spPr/>
    </dgm:pt>
    <dgm:pt modelId="{19643B8E-9E6A-4923-9E07-F72ED8265E51}" type="pres">
      <dgm:prSet presAssocID="{E1F8ABB8-CCB4-43E4-9B7D-ED53EAC7E292}" presName="node" presStyleLbl="node1" presStyleIdx="5" presStyleCnt="9">
        <dgm:presLayoutVars>
          <dgm:bulletEnabled val="1"/>
        </dgm:presLayoutVars>
      </dgm:prSet>
      <dgm:spPr>
        <a:prstGeom prst="roundRect">
          <a:avLst>
            <a:gd name="adj" fmla="val 10000"/>
          </a:avLst>
        </a:prstGeom>
      </dgm:spPr>
      <dgm:t>
        <a:bodyPr/>
        <a:lstStyle/>
        <a:p>
          <a:endParaRPr lang="en-US"/>
        </a:p>
      </dgm:t>
    </dgm:pt>
    <dgm:pt modelId="{4232F739-E424-4E80-BE81-D43152194FCB}" type="pres">
      <dgm:prSet presAssocID="{3FB0A47D-3DD3-4F93-88BC-5CFDF403379A}" presName="sibTrans" presStyleLbl="bgSibTrans2D1" presStyleIdx="5" presStyleCnt="8"/>
      <dgm:spPr>
        <a:prstGeom prst="rect">
          <a:avLst/>
        </a:prstGeom>
      </dgm:spPr>
      <dgm:t>
        <a:bodyPr/>
        <a:lstStyle/>
        <a:p>
          <a:endParaRPr lang="en-US"/>
        </a:p>
      </dgm:t>
    </dgm:pt>
    <dgm:pt modelId="{A3BCD0F8-0450-4E4D-9647-78E0FF5DCC89}" type="pres">
      <dgm:prSet presAssocID="{01264E06-2E7E-4164-8245-61294ACFE75C}" presName="compNode" presStyleCnt="0"/>
      <dgm:spPr/>
    </dgm:pt>
    <dgm:pt modelId="{99A2998D-EA26-4EFC-964A-DD8EB5D545DF}" type="pres">
      <dgm:prSet presAssocID="{01264E06-2E7E-4164-8245-61294ACFE75C}" presName="dummyConnPt" presStyleCnt="0"/>
      <dgm:spPr/>
    </dgm:pt>
    <dgm:pt modelId="{442863A3-953C-4D0F-960A-E53406ACF032}" type="pres">
      <dgm:prSet presAssocID="{01264E06-2E7E-4164-8245-61294ACFE75C}" presName="node" presStyleLbl="node1" presStyleIdx="6" presStyleCnt="9">
        <dgm:presLayoutVars>
          <dgm:bulletEnabled val="1"/>
        </dgm:presLayoutVars>
      </dgm:prSet>
      <dgm:spPr>
        <a:prstGeom prst="roundRect">
          <a:avLst>
            <a:gd name="adj" fmla="val 10000"/>
          </a:avLst>
        </a:prstGeom>
      </dgm:spPr>
      <dgm:t>
        <a:bodyPr/>
        <a:lstStyle/>
        <a:p>
          <a:endParaRPr lang="en-US"/>
        </a:p>
      </dgm:t>
    </dgm:pt>
    <dgm:pt modelId="{9BB51064-D547-4D08-8909-DB0E887D8629}" type="pres">
      <dgm:prSet presAssocID="{1DF19E2F-9EE7-4FBB-98C4-03832244EC8E}" presName="sibTrans" presStyleLbl="bgSibTrans2D1" presStyleIdx="6" presStyleCnt="8"/>
      <dgm:spPr>
        <a:prstGeom prst="rect">
          <a:avLst/>
        </a:prstGeom>
      </dgm:spPr>
      <dgm:t>
        <a:bodyPr/>
        <a:lstStyle/>
        <a:p>
          <a:endParaRPr lang="en-US"/>
        </a:p>
      </dgm:t>
    </dgm:pt>
    <dgm:pt modelId="{4CFF1DD6-CE69-4F25-82D8-BFC46CACD4C0}" type="pres">
      <dgm:prSet presAssocID="{2C577F87-8B5B-4329-B2BE-5B6CA03B2D80}" presName="compNode" presStyleCnt="0"/>
      <dgm:spPr/>
    </dgm:pt>
    <dgm:pt modelId="{E745ED0A-7E6C-42AE-A23E-89328D498539}" type="pres">
      <dgm:prSet presAssocID="{2C577F87-8B5B-4329-B2BE-5B6CA03B2D80}" presName="dummyConnPt" presStyleCnt="0"/>
      <dgm:spPr/>
    </dgm:pt>
    <dgm:pt modelId="{95BE9E60-ADBA-4347-AB7A-BB3B3136C989}" type="pres">
      <dgm:prSet presAssocID="{2C577F87-8B5B-4329-B2BE-5B6CA03B2D80}" presName="node" presStyleLbl="node1" presStyleIdx="7" presStyleCnt="9">
        <dgm:presLayoutVars>
          <dgm:bulletEnabled val="1"/>
        </dgm:presLayoutVars>
      </dgm:prSet>
      <dgm:spPr>
        <a:prstGeom prst="roundRect">
          <a:avLst>
            <a:gd name="adj" fmla="val 10000"/>
          </a:avLst>
        </a:prstGeom>
      </dgm:spPr>
      <dgm:t>
        <a:bodyPr/>
        <a:lstStyle/>
        <a:p>
          <a:endParaRPr lang="en-US"/>
        </a:p>
      </dgm:t>
    </dgm:pt>
    <dgm:pt modelId="{328AC892-AE87-4387-AEBB-E2371BDD274B}" type="pres">
      <dgm:prSet presAssocID="{C45D8D21-93FF-459A-8706-B5614C2CA9CF}" presName="sibTrans" presStyleLbl="bgSibTrans2D1" presStyleIdx="7" presStyleCnt="8"/>
      <dgm:spPr>
        <a:prstGeom prst="rect">
          <a:avLst/>
        </a:prstGeom>
      </dgm:spPr>
      <dgm:t>
        <a:bodyPr/>
        <a:lstStyle/>
        <a:p>
          <a:endParaRPr lang="en-US"/>
        </a:p>
      </dgm:t>
    </dgm:pt>
    <dgm:pt modelId="{3A958FC7-6E71-4C32-A581-F2167B0D94BD}" type="pres">
      <dgm:prSet presAssocID="{2B8B2999-BC97-4F3B-B30A-FBB8A69B5F8E}" presName="compNode" presStyleCnt="0"/>
      <dgm:spPr/>
    </dgm:pt>
    <dgm:pt modelId="{0729664C-E20C-401F-A79E-073656B7A202}" type="pres">
      <dgm:prSet presAssocID="{2B8B2999-BC97-4F3B-B30A-FBB8A69B5F8E}" presName="dummyConnPt" presStyleCnt="0"/>
      <dgm:spPr/>
    </dgm:pt>
    <dgm:pt modelId="{42B62A52-8F16-4091-A07C-8DF2C184FF87}" type="pres">
      <dgm:prSet presAssocID="{2B8B2999-BC97-4F3B-B30A-FBB8A69B5F8E}" presName="node" presStyleLbl="node1" presStyleIdx="8" presStyleCnt="9">
        <dgm:presLayoutVars>
          <dgm:bulletEnabled val="1"/>
        </dgm:presLayoutVars>
      </dgm:prSet>
      <dgm:spPr>
        <a:prstGeom prst="roundRect">
          <a:avLst>
            <a:gd name="adj" fmla="val 10000"/>
          </a:avLst>
        </a:prstGeom>
      </dgm:spPr>
      <dgm:t>
        <a:bodyPr/>
        <a:lstStyle/>
        <a:p>
          <a:endParaRPr lang="en-US"/>
        </a:p>
      </dgm:t>
    </dgm:pt>
  </dgm:ptLst>
  <dgm:cxnLst>
    <dgm:cxn modelId="{FCE2889E-7473-4469-A429-A83126D4BEB7}" srcId="{16DBD393-3CDF-4093-80F5-6D348BB60D90}" destId="{01264E06-2E7E-4164-8245-61294ACFE75C}" srcOrd="6" destOrd="0" parTransId="{C9622832-ADFE-4AE5-AE7A-AA10CCC2A161}" sibTransId="{1DF19E2F-9EE7-4FBB-98C4-03832244EC8E}"/>
    <dgm:cxn modelId="{7B25B5F0-9318-4691-B749-7D5B756D8714}" type="presOf" srcId="{83B6A798-0FF6-4E4A-BD0E-A90274B4D1A8}" destId="{F9D1EA23-BE47-4FED-A984-9EA25AC3C4F0}" srcOrd="0" destOrd="0" presId="urn:microsoft.com/office/officeart/2005/8/layout/bProcess4"/>
    <dgm:cxn modelId="{7CCDE946-DC71-4085-988A-DA026CD13A6D}" srcId="{16DBD393-3CDF-4093-80F5-6D348BB60D90}" destId="{1402B53A-726A-45F6-98A2-6EAFEE1C3D67}" srcOrd="1" destOrd="0" parTransId="{BEB929FF-C0CA-4788-BFE4-65DAB1844384}" sibTransId="{68B71830-64E3-4E34-A57B-78B359E168E6}"/>
    <dgm:cxn modelId="{8C19EBA6-0D70-415E-BC76-FBDE7195A17F}" type="presOf" srcId="{A549FF3C-9A6B-4CD6-9A35-7D8272052555}" destId="{DF6193B4-CDED-48BA-A2C9-79286B9E62E2}" srcOrd="0" destOrd="0" presId="urn:microsoft.com/office/officeart/2005/8/layout/bProcess4"/>
    <dgm:cxn modelId="{72C18019-44FD-4E0D-8066-FA8F1A495C54}" type="presOf" srcId="{3FB0A47D-3DD3-4F93-88BC-5CFDF403379A}" destId="{4232F739-E424-4E80-BE81-D43152194FCB}" srcOrd="0" destOrd="0" presId="urn:microsoft.com/office/officeart/2005/8/layout/bProcess4"/>
    <dgm:cxn modelId="{445C2297-D411-45B6-BBF4-37107D6CA6B6}" type="presOf" srcId="{5234D27B-C42C-4F5C-8D89-B0B17DC2081D}" destId="{6B2F5B62-84A5-4DAD-8BC5-0103832AA3AB}" srcOrd="0" destOrd="0" presId="urn:microsoft.com/office/officeart/2005/8/layout/bProcess4"/>
    <dgm:cxn modelId="{95038B0B-4A2F-41A9-88D4-EE902C8A90D7}" srcId="{16DBD393-3CDF-4093-80F5-6D348BB60D90}" destId="{A549FF3C-9A6B-4CD6-9A35-7D8272052555}" srcOrd="4" destOrd="0" parTransId="{89F29306-0A62-433E-B70B-7F9CF1567254}" sibTransId="{FE9A98AD-E98E-40E9-8EBA-0DC312BDBFA0}"/>
    <dgm:cxn modelId="{DB95DF8B-01BF-4D06-B3BD-7D94C7C94B30}" type="presOf" srcId="{1DF19E2F-9EE7-4FBB-98C4-03832244EC8E}" destId="{9BB51064-D547-4D08-8909-DB0E887D8629}" srcOrd="0" destOrd="0" presId="urn:microsoft.com/office/officeart/2005/8/layout/bProcess4"/>
    <dgm:cxn modelId="{258C0C3B-07BF-4F55-B922-6B92CA498512}" type="presOf" srcId="{2B8B2999-BC97-4F3B-B30A-FBB8A69B5F8E}" destId="{42B62A52-8F16-4091-A07C-8DF2C184FF87}" srcOrd="0" destOrd="0" presId="urn:microsoft.com/office/officeart/2005/8/layout/bProcess4"/>
    <dgm:cxn modelId="{E5068DB4-07B6-4B12-8505-0377A3B91E8E}" type="presOf" srcId="{9AAD3AD5-3BE0-47F2-B3AF-A07EFDFE167C}" destId="{A71B0AE6-2D7D-47D9-929F-8749FAE05C19}" srcOrd="0" destOrd="0" presId="urn:microsoft.com/office/officeart/2005/8/layout/bProcess4"/>
    <dgm:cxn modelId="{D28C185B-3559-473E-AF30-05494B671B1C}" srcId="{16DBD393-3CDF-4093-80F5-6D348BB60D90}" destId="{F3C043B2-B90C-4973-817F-65944961E685}" srcOrd="0" destOrd="0" parTransId="{B2213AF5-CC1B-4260-8B17-15937252D8F3}" sibTransId="{04F55290-4653-4F6C-B14C-D38F2BEE7955}"/>
    <dgm:cxn modelId="{AC491048-D56E-45C2-85FD-A8DE742A284C}" type="presOf" srcId="{68B71830-64E3-4E34-A57B-78B359E168E6}" destId="{3E8F52B0-1C2D-47E2-8F45-4B0E56AC790A}" srcOrd="0" destOrd="0" presId="urn:microsoft.com/office/officeart/2005/8/layout/bProcess4"/>
    <dgm:cxn modelId="{AC0C7ED4-D31A-4289-AD9E-9EF0695A3FBE}" type="presOf" srcId="{16DBD393-3CDF-4093-80F5-6D348BB60D90}" destId="{130A27E3-8A8A-4FAA-B5BA-48429E6F3EAC}" srcOrd="0" destOrd="0" presId="urn:microsoft.com/office/officeart/2005/8/layout/bProcess4"/>
    <dgm:cxn modelId="{A6E7D11E-AAE9-44F9-9912-223F207E8D60}" type="presOf" srcId="{F3C043B2-B90C-4973-817F-65944961E685}" destId="{928952BC-0FAC-4FB9-8B6F-31A1EA8A2C9E}" srcOrd="0" destOrd="0" presId="urn:microsoft.com/office/officeart/2005/8/layout/bProcess4"/>
    <dgm:cxn modelId="{06BCDF69-96F0-469D-AC80-31DB07669D80}" srcId="{16DBD393-3CDF-4093-80F5-6D348BB60D90}" destId="{83B6A798-0FF6-4E4A-BD0E-A90274B4D1A8}" srcOrd="2" destOrd="0" parTransId="{14A400A7-9895-4C9D-BBC4-AAD9A2D27DC7}" sibTransId="{D659F815-CFEF-4B36-8A9B-2A645BC66562}"/>
    <dgm:cxn modelId="{E2FBA483-619D-42B5-BCAA-1A7F1B0B9EC5}" type="presOf" srcId="{1402B53A-726A-45F6-98A2-6EAFEE1C3D67}" destId="{858C81DB-94EA-4197-81BB-4D0ABF09625F}" srcOrd="0" destOrd="0" presId="urn:microsoft.com/office/officeart/2005/8/layout/bProcess4"/>
    <dgm:cxn modelId="{2123DD0A-8662-42D1-BE0A-321D66546930}" srcId="{16DBD393-3CDF-4093-80F5-6D348BB60D90}" destId="{2C577F87-8B5B-4329-B2BE-5B6CA03B2D80}" srcOrd="7" destOrd="0" parTransId="{BD093A62-2938-4141-9DEB-294E89DA211F}" sibTransId="{C45D8D21-93FF-459A-8706-B5614C2CA9CF}"/>
    <dgm:cxn modelId="{A3875F9B-DD1D-4255-8711-42584AD0E372}" type="presOf" srcId="{C45D8D21-93FF-459A-8706-B5614C2CA9CF}" destId="{328AC892-AE87-4387-AEBB-E2371BDD274B}" srcOrd="0" destOrd="0" presId="urn:microsoft.com/office/officeart/2005/8/layout/bProcess4"/>
    <dgm:cxn modelId="{20162BB0-E6D4-44F3-B67D-21F3724C05FC}" type="presOf" srcId="{04F55290-4653-4F6C-B14C-D38F2BEE7955}" destId="{EBDC17CD-C0E6-4087-8EC9-FA2A6039BB7A}" srcOrd="0" destOrd="0" presId="urn:microsoft.com/office/officeart/2005/8/layout/bProcess4"/>
    <dgm:cxn modelId="{6F0EC311-1B72-407E-B107-9DAC4FAAD8E3}" srcId="{16DBD393-3CDF-4093-80F5-6D348BB60D90}" destId="{2B8B2999-BC97-4F3B-B30A-FBB8A69B5F8E}" srcOrd="8" destOrd="0" parTransId="{9053E52C-B297-4BEE-998B-548654059529}" sibTransId="{C7A123C1-7EBB-4B1A-98AE-FA38CDA8B762}"/>
    <dgm:cxn modelId="{CF17B164-0B53-42AA-970C-79E7CFF580E8}" type="presOf" srcId="{FE9A98AD-E98E-40E9-8EBA-0DC312BDBFA0}" destId="{82BC5EA3-7899-4A55-AAD4-668548115A27}" srcOrd="0" destOrd="0" presId="urn:microsoft.com/office/officeart/2005/8/layout/bProcess4"/>
    <dgm:cxn modelId="{49BEE402-6AA4-4703-A13C-A99C64CEF35C}" type="presOf" srcId="{D659F815-CFEF-4B36-8A9B-2A645BC66562}" destId="{E8D9FB5A-8989-496E-A2A4-B72FCC57D2EC}" srcOrd="0" destOrd="0" presId="urn:microsoft.com/office/officeart/2005/8/layout/bProcess4"/>
    <dgm:cxn modelId="{37D820F1-6208-47F6-960C-242F62C0DF7B}" type="presOf" srcId="{2C577F87-8B5B-4329-B2BE-5B6CA03B2D80}" destId="{95BE9E60-ADBA-4347-AB7A-BB3B3136C989}" srcOrd="0" destOrd="0" presId="urn:microsoft.com/office/officeart/2005/8/layout/bProcess4"/>
    <dgm:cxn modelId="{88F540BE-9FEF-4938-993A-3AD2C529D8BE}" srcId="{16DBD393-3CDF-4093-80F5-6D348BB60D90}" destId="{9AAD3AD5-3BE0-47F2-B3AF-A07EFDFE167C}" srcOrd="3" destOrd="0" parTransId="{87C85A28-EB38-436D-8AC3-04A21DE38884}" sibTransId="{5234D27B-C42C-4F5C-8D89-B0B17DC2081D}"/>
    <dgm:cxn modelId="{6DE4B457-5DF3-46EC-A8C7-CB9E626571F9}" srcId="{16DBD393-3CDF-4093-80F5-6D348BB60D90}" destId="{E1F8ABB8-CCB4-43E4-9B7D-ED53EAC7E292}" srcOrd="5" destOrd="0" parTransId="{C6B4B192-CC38-47E4-88CD-43B42DD7D2E5}" sibTransId="{3FB0A47D-3DD3-4F93-88BC-5CFDF403379A}"/>
    <dgm:cxn modelId="{FE883881-F3BF-44B4-B744-EEB6911BF242}" type="presOf" srcId="{E1F8ABB8-CCB4-43E4-9B7D-ED53EAC7E292}" destId="{19643B8E-9E6A-4923-9E07-F72ED8265E51}" srcOrd="0" destOrd="0" presId="urn:microsoft.com/office/officeart/2005/8/layout/bProcess4"/>
    <dgm:cxn modelId="{498C8FC9-6F0B-4A98-B09F-A38A0EFBB3B3}" type="presOf" srcId="{01264E06-2E7E-4164-8245-61294ACFE75C}" destId="{442863A3-953C-4D0F-960A-E53406ACF032}" srcOrd="0" destOrd="0" presId="urn:microsoft.com/office/officeart/2005/8/layout/bProcess4"/>
    <dgm:cxn modelId="{148A3907-D959-43E6-8D42-92391F0891CF}" type="presParOf" srcId="{130A27E3-8A8A-4FAA-B5BA-48429E6F3EAC}" destId="{AB4C4D6F-6484-42F3-AA59-6BAE7B5B370A}" srcOrd="0" destOrd="0" presId="urn:microsoft.com/office/officeart/2005/8/layout/bProcess4"/>
    <dgm:cxn modelId="{1250B944-6CF5-496A-B297-D81BE56A3110}" type="presParOf" srcId="{AB4C4D6F-6484-42F3-AA59-6BAE7B5B370A}" destId="{F9A3E035-9EE0-4441-9C98-6CC1A88D4805}" srcOrd="0" destOrd="0" presId="urn:microsoft.com/office/officeart/2005/8/layout/bProcess4"/>
    <dgm:cxn modelId="{BE075310-D2DB-40E1-8CAE-1DD00FD7C83B}" type="presParOf" srcId="{AB4C4D6F-6484-42F3-AA59-6BAE7B5B370A}" destId="{928952BC-0FAC-4FB9-8B6F-31A1EA8A2C9E}" srcOrd="1" destOrd="0" presId="urn:microsoft.com/office/officeart/2005/8/layout/bProcess4"/>
    <dgm:cxn modelId="{F5B4A5FF-C2BF-4562-B656-B409E6FF623B}" type="presParOf" srcId="{130A27E3-8A8A-4FAA-B5BA-48429E6F3EAC}" destId="{EBDC17CD-C0E6-4087-8EC9-FA2A6039BB7A}" srcOrd="1" destOrd="0" presId="urn:microsoft.com/office/officeart/2005/8/layout/bProcess4"/>
    <dgm:cxn modelId="{9078FEA6-B7CE-4A28-9FAE-958CE3E6CF45}" type="presParOf" srcId="{130A27E3-8A8A-4FAA-B5BA-48429E6F3EAC}" destId="{545FF098-E33F-4A8B-8E1C-750F9F2CE480}" srcOrd="2" destOrd="0" presId="urn:microsoft.com/office/officeart/2005/8/layout/bProcess4"/>
    <dgm:cxn modelId="{66587CD0-082F-4DEA-B437-FBC955151CCD}" type="presParOf" srcId="{545FF098-E33F-4A8B-8E1C-750F9F2CE480}" destId="{509ACDF0-426B-4AA4-BD9D-52A1C3B59974}" srcOrd="0" destOrd="0" presId="urn:microsoft.com/office/officeart/2005/8/layout/bProcess4"/>
    <dgm:cxn modelId="{A76C5D44-78EE-46E1-B853-2B72D6EE4438}" type="presParOf" srcId="{545FF098-E33F-4A8B-8E1C-750F9F2CE480}" destId="{858C81DB-94EA-4197-81BB-4D0ABF09625F}" srcOrd="1" destOrd="0" presId="urn:microsoft.com/office/officeart/2005/8/layout/bProcess4"/>
    <dgm:cxn modelId="{1A7FEBA7-82F1-4FA1-9838-2A5873EE10FC}" type="presParOf" srcId="{130A27E3-8A8A-4FAA-B5BA-48429E6F3EAC}" destId="{3E8F52B0-1C2D-47E2-8F45-4B0E56AC790A}" srcOrd="3" destOrd="0" presId="urn:microsoft.com/office/officeart/2005/8/layout/bProcess4"/>
    <dgm:cxn modelId="{1F2B48BD-C772-4C69-BE2A-21F19A1176E8}" type="presParOf" srcId="{130A27E3-8A8A-4FAA-B5BA-48429E6F3EAC}" destId="{81381322-E5F5-4071-92C0-DD53BFBF571E}" srcOrd="4" destOrd="0" presId="urn:microsoft.com/office/officeart/2005/8/layout/bProcess4"/>
    <dgm:cxn modelId="{71CA39FA-4C97-43DD-809D-ACBF69A7FFEE}" type="presParOf" srcId="{81381322-E5F5-4071-92C0-DD53BFBF571E}" destId="{E2D93F35-A8ED-4446-9A76-6A756747E6F1}" srcOrd="0" destOrd="0" presId="urn:microsoft.com/office/officeart/2005/8/layout/bProcess4"/>
    <dgm:cxn modelId="{F07B1D3A-0152-48E3-B26C-8E210849A678}" type="presParOf" srcId="{81381322-E5F5-4071-92C0-DD53BFBF571E}" destId="{F9D1EA23-BE47-4FED-A984-9EA25AC3C4F0}" srcOrd="1" destOrd="0" presId="urn:microsoft.com/office/officeart/2005/8/layout/bProcess4"/>
    <dgm:cxn modelId="{C080D598-5747-43B5-823B-58F8C0D52D33}" type="presParOf" srcId="{130A27E3-8A8A-4FAA-B5BA-48429E6F3EAC}" destId="{E8D9FB5A-8989-496E-A2A4-B72FCC57D2EC}" srcOrd="5" destOrd="0" presId="urn:microsoft.com/office/officeart/2005/8/layout/bProcess4"/>
    <dgm:cxn modelId="{C2CCDD75-F516-4165-8808-15CC58BF78B5}" type="presParOf" srcId="{130A27E3-8A8A-4FAA-B5BA-48429E6F3EAC}" destId="{CD642B79-EADC-42F1-933E-8A3D2E72FF0C}" srcOrd="6" destOrd="0" presId="urn:microsoft.com/office/officeart/2005/8/layout/bProcess4"/>
    <dgm:cxn modelId="{9F3B1663-9FF5-4EE3-93E5-62AA48D2F2E0}" type="presParOf" srcId="{CD642B79-EADC-42F1-933E-8A3D2E72FF0C}" destId="{5EAF5E29-B871-477D-851D-9D8777A7F922}" srcOrd="0" destOrd="0" presId="urn:microsoft.com/office/officeart/2005/8/layout/bProcess4"/>
    <dgm:cxn modelId="{6A83C459-49CB-4794-B223-86FAEBEA852E}" type="presParOf" srcId="{CD642B79-EADC-42F1-933E-8A3D2E72FF0C}" destId="{A71B0AE6-2D7D-47D9-929F-8749FAE05C19}" srcOrd="1" destOrd="0" presId="urn:microsoft.com/office/officeart/2005/8/layout/bProcess4"/>
    <dgm:cxn modelId="{F570E986-06E9-497F-8F71-64221321D87E}" type="presParOf" srcId="{130A27E3-8A8A-4FAA-B5BA-48429E6F3EAC}" destId="{6B2F5B62-84A5-4DAD-8BC5-0103832AA3AB}" srcOrd="7" destOrd="0" presId="urn:microsoft.com/office/officeart/2005/8/layout/bProcess4"/>
    <dgm:cxn modelId="{E87AA857-3CDA-4F09-B661-FF434B0B5E8B}" type="presParOf" srcId="{130A27E3-8A8A-4FAA-B5BA-48429E6F3EAC}" destId="{5BCA00DC-D64A-4AE6-A012-110FCA286DC0}" srcOrd="8" destOrd="0" presId="urn:microsoft.com/office/officeart/2005/8/layout/bProcess4"/>
    <dgm:cxn modelId="{A33D2705-9C21-42B3-8E1E-57480EB6052B}" type="presParOf" srcId="{5BCA00DC-D64A-4AE6-A012-110FCA286DC0}" destId="{CA29DE48-65F0-4848-9C63-8102E69EB98A}" srcOrd="0" destOrd="0" presId="urn:microsoft.com/office/officeart/2005/8/layout/bProcess4"/>
    <dgm:cxn modelId="{35805718-9F07-444D-BD5E-B37C3453420C}" type="presParOf" srcId="{5BCA00DC-D64A-4AE6-A012-110FCA286DC0}" destId="{DF6193B4-CDED-48BA-A2C9-79286B9E62E2}" srcOrd="1" destOrd="0" presId="urn:microsoft.com/office/officeart/2005/8/layout/bProcess4"/>
    <dgm:cxn modelId="{C44AF6D8-AEB5-47E7-B0C4-CDE56E5A67B3}" type="presParOf" srcId="{130A27E3-8A8A-4FAA-B5BA-48429E6F3EAC}" destId="{82BC5EA3-7899-4A55-AAD4-668548115A27}" srcOrd="9" destOrd="0" presId="urn:microsoft.com/office/officeart/2005/8/layout/bProcess4"/>
    <dgm:cxn modelId="{51C2E60E-EB83-40CA-919E-8D0756571350}" type="presParOf" srcId="{130A27E3-8A8A-4FAA-B5BA-48429E6F3EAC}" destId="{D11F6D30-2178-4489-98C1-C18C911D532D}" srcOrd="10" destOrd="0" presId="urn:microsoft.com/office/officeart/2005/8/layout/bProcess4"/>
    <dgm:cxn modelId="{ADD71198-7D46-4C7D-B5A6-37F864829E7F}" type="presParOf" srcId="{D11F6D30-2178-4489-98C1-C18C911D532D}" destId="{B9B40118-B2AC-4374-A3E8-257C64E24E92}" srcOrd="0" destOrd="0" presId="urn:microsoft.com/office/officeart/2005/8/layout/bProcess4"/>
    <dgm:cxn modelId="{DC2BDF08-FBEA-4E41-9C5D-9BFE33FB2459}" type="presParOf" srcId="{D11F6D30-2178-4489-98C1-C18C911D532D}" destId="{19643B8E-9E6A-4923-9E07-F72ED8265E51}" srcOrd="1" destOrd="0" presId="urn:microsoft.com/office/officeart/2005/8/layout/bProcess4"/>
    <dgm:cxn modelId="{A0BE641B-2CBE-4740-AB84-BA1FC347AF2C}" type="presParOf" srcId="{130A27E3-8A8A-4FAA-B5BA-48429E6F3EAC}" destId="{4232F739-E424-4E80-BE81-D43152194FCB}" srcOrd="11" destOrd="0" presId="urn:microsoft.com/office/officeart/2005/8/layout/bProcess4"/>
    <dgm:cxn modelId="{6A02E0E1-44F1-4C3C-AA4B-2EC20FB49B97}" type="presParOf" srcId="{130A27E3-8A8A-4FAA-B5BA-48429E6F3EAC}" destId="{A3BCD0F8-0450-4E4D-9647-78E0FF5DCC89}" srcOrd="12" destOrd="0" presId="urn:microsoft.com/office/officeart/2005/8/layout/bProcess4"/>
    <dgm:cxn modelId="{3D7617C4-3626-46C1-96AC-6F838283BCA7}" type="presParOf" srcId="{A3BCD0F8-0450-4E4D-9647-78E0FF5DCC89}" destId="{99A2998D-EA26-4EFC-964A-DD8EB5D545DF}" srcOrd="0" destOrd="0" presId="urn:microsoft.com/office/officeart/2005/8/layout/bProcess4"/>
    <dgm:cxn modelId="{C0CC9A81-012D-4527-866F-860884C3CA0A}" type="presParOf" srcId="{A3BCD0F8-0450-4E4D-9647-78E0FF5DCC89}" destId="{442863A3-953C-4D0F-960A-E53406ACF032}" srcOrd="1" destOrd="0" presId="urn:microsoft.com/office/officeart/2005/8/layout/bProcess4"/>
    <dgm:cxn modelId="{40C6E949-D461-413B-AC87-CA8940918467}" type="presParOf" srcId="{130A27E3-8A8A-4FAA-B5BA-48429E6F3EAC}" destId="{9BB51064-D547-4D08-8909-DB0E887D8629}" srcOrd="13" destOrd="0" presId="urn:microsoft.com/office/officeart/2005/8/layout/bProcess4"/>
    <dgm:cxn modelId="{BBB8A8E5-D3F7-4C7B-A805-745A00C2A2C4}" type="presParOf" srcId="{130A27E3-8A8A-4FAA-B5BA-48429E6F3EAC}" destId="{4CFF1DD6-CE69-4F25-82D8-BFC46CACD4C0}" srcOrd="14" destOrd="0" presId="urn:microsoft.com/office/officeart/2005/8/layout/bProcess4"/>
    <dgm:cxn modelId="{9BCB18B0-45D8-4FBD-834A-1556C17551BF}" type="presParOf" srcId="{4CFF1DD6-CE69-4F25-82D8-BFC46CACD4C0}" destId="{E745ED0A-7E6C-42AE-A23E-89328D498539}" srcOrd="0" destOrd="0" presId="urn:microsoft.com/office/officeart/2005/8/layout/bProcess4"/>
    <dgm:cxn modelId="{E1D62149-AEAC-41EF-8982-7CA966C19D44}" type="presParOf" srcId="{4CFF1DD6-CE69-4F25-82D8-BFC46CACD4C0}" destId="{95BE9E60-ADBA-4347-AB7A-BB3B3136C989}" srcOrd="1" destOrd="0" presId="urn:microsoft.com/office/officeart/2005/8/layout/bProcess4"/>
    <dgm:cxn modelId="{F45FF582-EDB7-40BE-9013-E50FD19DF2FF}" type="presParOf" srcId="{130A27E3-8A8A-4FAA-B5BA-48429E6F3EAC}" destId="{328AC892-AE87-4387-AEBB-E2371BDD274B}" srcOrd="15" destOrd="0" presId="urn:microsoft.com/office/officeart/2005/8/layout/bProcess4"/>
    <dgm:cxn modelId="{CEB91FB5-5CE6-47CB-8F08-61B4B580CF74}" type="presParOf" srcId="{130A27E3-8A8A-4FAA-B5BA-48429E6F3EAC}" destId="{3A958FC7-6E71-4C32-A581-F2167B0D94BD}" srcOrd="16" destOrd="0" presId="urn:microsoft.com/office/officeart/2005/8/layout/bProcess4"/>
    <dgm:cxn modelId="{C7B895D7-9C03-4D73-98A3-8F47BB3B5F83}" type="presParOf" srcId="{3A958FC7-6E71-4C32-A581-F2167B0D94BD}" destId="{0729664C-E20C-401F-A79E-073656B7A202}" srcOrd="0" destOrd="0" presId="urn:microsoft.com/office/officeart/2005/8/layout/bProcess4"/>
    <dgm:cxn modelId="{90A3928D-E95F-47D6-894B-A5F6501EEA9D}" type="presParOf" srcId="{3A958FC7-6E71-4C32-A581-F2167B0D94BD}" destId="{42B62A52-8F16-4091-A07C-8DF2C184FF8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3603EA-8D20-421A-B9E6-3B6E39A4FDC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IN"/>
        </a:p>
      </dgm:t>
    </dgm:pt>
    <dgm:pt modelId="{8971CD58-3EF4-4C9F-9B42-DD8416C79A55}">
      <dgm:prSet phldrT="[Text]"/>
      <dgm:spPr/>
      <dgm:t>
        <a:bodyPr/>
        <a:lstStyle/>
        <a:p>
          <a:r>
            <a:rPr lang="en-IN" dirty="0" smtClean="0"/>
            <a:t>Zone</a:t>
          </a:r>
          <a:endParaRPr lang="en-IN" dirty="0"/>
        </a:p>
      </dgm:t>
    </dgm:pt>
    <dgm:pt modelId="{8124154E-88FC-4E74-9181-00113C4A8F86}" type="parTrans" cxnId="{415C8F86-53DF-4263-AA51-26B14309AB6B}">
      <dgm:prSet/>
      <dgm:spPr/>
      <dgm:t>
        <a:bodyPr/>
        <a:lstStyle/>
        <a:p>
          <a:endParaRPr lang="en-IN"/>
        </a:p>
      </dgm:t>
    </dgm:pt>
    <dgm:pt modelId="{021ED51F-4C30-4A2F-981F-D74A57973C04}" type="sibTrans" cxnId="{415C8F86-53DF-4263-AA51-26B14309AB6B}">
      <dgm:prSet/>
      <dgm:spPr/>
      <dgm:t>
        <a:bodyPr/>
        <a:lstStyle/>
        <a:p>
          <a:endParaRPr lang="en-IN"/>
        </a:p>
      </dgm:t>
    </dgm:pt>
    <dgm:pt modelId="{4653198C-38E5-4EDF-B95F-E5D9B705E6B5}">
      <dgm:prSet phldrT="[Text]"/>
      <dgm:spPr>
        <a:solidFill>
          <a:srgbClr val="92D050">
            <a:alpha val="90000"/>
          </a:srgbClr>
        </a:solidFill>
      </dgm:spPr>
      <dgm:t>
        <a:bodyPr/>
        <a:lstStyle/>
        <a:p>
          <a:r>
            <a:rPr lang="en-IN" dirty="0" smtClean="0"/>
            <a:t>500 Ha</a:t>
          </a:r>
          <a:endParaRPr lang="en-IN" dirty="0"/>
        </a:p>
      </dgm:t>
    </dgm:pt>
    <dgm:pt modelId="{06A01944-C136-4404-84BD-0B722302DE04}" type="parTrans" cxnId="{D0DCBEDB-B09E-4053-87BB-5F15943C9A50}">
      <dgm:prSet/>
      <dgm:spPr/>
      <dgm:t>
        <a:bodyPr/>
        <a:lstStyle/>
        <a:p>
          <a:endParaRPr lang="en-IN"/>
        </a:p>
      </dgm:t>
    </dgm:pt>
    <dgm:pt modelId="{420C72BD-EFCD-4416-B57B-E305C442B79B}" type="sibTrans" cxnId="{D0DCBEDB-B09E-4053-87BB-5F15943C9A50}">
      <dgm:prSet/>
      <dgm:spPr/>
      <dgm:t>
        <a:bodyPr/>
        <a:lstStyle/>
        <a:p>
          <a:endParaRPr lang="en-IN"/>
        </a:p>
      </dgm:t>
    </dgm:pt>
    <dgm:pt modelId="{32D5DB7B-C2F9-4335-BF46-FCB2CEFB6FCF}">
      <dgm:prSet phldrT="[Text]"/>
      <dgm:spPr>
        <a:solidFill>
          <a:srgbClr val="92D050">
            <a:alpha val="90000"/>
          </a:srgbClr>
        </a:solidFill>
      </dgm:spPr>
      <dgm:t>
        <a:bodyPr/>
        <a:lstStyle/>
        <a:p>
          <a:r>
            <a:rPr lang="en-IN" dirty="0" smtClean="0"/>
            <a:t>23 Zones</a:t>
          </a:r>
          <a:endParaRPr lang="en-IN" dirty="0"/>
        </a:p>
      </dgm:t>
    </dgm:pt>
    <dgm:pt modelId="{FFCA8717-463F-4CBA-8324-424EADCCC68C}" type="parTrans" cxnId="{E319164F-4B64-42A4-B674-15BB53E8E942}">
      <dgm:prSet/>
      <dgm:spPr/>
      <dgm:t>
        <a:bodyPr/>
        <a:lstStyle/>
        <a:p>
          <a:endParaRPr lang="en-IN"/>
        </a:p>
      </dgm:t>
    </dgm:pt>
    <dgm:pt modelId="{913236F2-A2B7-4245-88BA-D3669E5497CC}" type="sibTrans" cxnId="{E319164F-4B64-42A4-B674-15BB53E8E942}">
      <dgm:prSet/>
      <dgm:spPr/>
      <dgm:t>
        <a:bodyPr/>
        <a:lstStyle/>
        <a:p>
          <a:endParaRPr lang="en-IN"/>
        </a:p>
      </dgm:t>
    </dgm:pt>
    <dgm:pt modelId="{79B0B164-F619-426B-95F6-5A23BF484437}">
      <dgm:prSet phldrT="[Text]"/>
      <dgm:spPr/>
      <dgm:t>
        <a:bodyPr/>
        <a:lstStyle/>
        <a:p>
          <a:r>
            <a:rPr lang="en-IN" dirty="0" smtClean="0"/>
            <a:t>Sub-Zone</a:t>
          </a:r>
          <a:endParaRPr lang="en-IN" dirty="0"/>
        </a:p>
      </dgm:t>
    </dgm:pt>
    <dgm:pt modelId="{F55B2E76-97C7-43CE-AA2B-948A598FDA5D}" type="parTrans" cxnId="{BB73B4E0-0E5B-4654-BC43-67FA0E7DAFF5}">
      <dgm:prSet/>
      <dgm:spPr/>
      <dgm:t>
        <a:bodyPr/>
        <a:lstStyle/>
        <a:p>
          <a:endParaRPr lang="en-IN"/>
        </a:p>
      </dgm:t>
    </dgm:pt>
    <dgm:pt modelId="{C7E5B5EE-186F-44B9-B3FB-C246B62D164E}" type="sibTrans" cxnId="{BB73B4E0-0E5B-4654-BC43-67FA0E7DAFF5}">
      <dgm:prSet/>
      <dgm:spPr/>
      <dgm:t>
        <a:bodyPr/>
        <a:lstStyle/>
        <a:p>
          <a:endParaRPr lang="en-IN"/>
        </a:p>
      </dgm:t>
    </dgm:pt>
    <dgm:pt modelId="{EDC8CCAF-92FA-4C24-8B04-AEBA4BD05599}">
      <dgm:prSet phldrT="[Text]"/>
      <dgm:spPr/>
      <dgm:t>
        <a:bodyPr/>
        <a:lstStyle/>
        <a:p>
          <a:r>
            <a:rPr lang="en-IN" dirty="0" smtClean="0"/>
            <a:t>50 Ha</a:t>
          </a:r>
          <a:endParaRPr lang="en-IN" dirty="0"/>
        </a:p>
      </dgm:t>
    </dgm:pt>
    <dgm:pt modelId="{ECFD97BF-AF9F-400E-A945-47CF47304FBE}" type="parTrans" cxnId="{F095CAA7-77B5-4661-ABF8-9CA8B1F4DA67}">
      <dgm:prSet/>
      <dgm:spPr/>
      <dgm:t>
        <a:bodyPr/>
        <a:lstStyle/>
        <a:p>
          <a:endParaRPr lang="en-IN"/>
        </a:p>
      </dgm:t>
    </dgm:pt>
    <dgm:pt modelId="{422845CE-F605-4E29-8EBD-EC151AE35838}" type="sibTrans" cxnId="{F095CAA7-77B5-4661-ABF8-9CA8B1F4DA67}">
      <dgm:prSet/>
      <dgm:spPr/>
      <dgm:t>
        <a:bodyPr/>
        <a:lstStyle/>
        <a:p>
          <a:endParaRPr lang="en-IN"/>
        </a:p>
      </dgm:t>
    </dgm:pt>
    <dgm:pt modelId="{5F2CDF1A-0E2C-4427-BD31-C3FA7CDEE482}">
      <dgm:prSet phldrT="[Text]"/>
      <dgm:spPr/>
      <dgm:t>
        <a:bodyPr/>
        <a:lstStyle/>
        <a:p>
          <a:r>
            <a:rPr lang="en-IN" dirty="0" smtClean="0"/>
            <a:t>230 Sub-zones</a:t>
          </a:r>
          <a:endParaRPr lang="en-IN" dirty="0"/>
        </a:p>
      </dgm:t>
    </dgm:pt>
    <dgm:pt modelId="{F7CA6FCB-CABD-46E4-B9CB-ABDC60BD88B2}" type="parTrans" cxnId="{50245A91-89C6-4068-8908-6201AB8A2898}">
      <dgm:prSet/>
      <dgm:spPr/>
      <dgm:t>
        <a:bodyPr/>
        <a:lstStyle/>
        <a:p>
          <a:endParaRPr lang="en-IN"/>
        </a:p>
      </dgm:t>
    </dgm:pt>
    <dgm:pt modelId="{EBE56192-A45D-4C5A-8746-3248C13D9D70}" type="sibTrans" cxnId="{50245A91-89C6-4068-8908-6201AB8A2898}">
      <dgm:prSet/>
      <dgm:spPr/>
      <dgm:t>
        <a:bodyPr/>
        <a:lstStyle/>
        <a:p>
          <a:endParaRPr lang="en-IN"/>
        </a:p>
      </dgm:t>
    </dgm:pt>
    <dgm:pt modelId="{43478B11-1D8C-4373-8608-124B6D6C76D5}">
      <dgm:prSet phldrT="[Text]"/>
      <dgm:spPr/>
      <dgm:t>
        <a:bodyPr/>
        <a:lstStyle/>
        <a:p>
          <a:r>
            <a:rPr lang="en-IN" dirty="0" smtClean="0"/>
            <a:t>Blocks</a:t>
          </a:r>
          <a:endParaRPr lang="en-IN" dirty="0"/>
        </a:p>
      </dgm:t>
    </dgm:pt>
    <dgm:pt modelId="{ECE07D9A-E9F1-42D2-A8B8-0A2192075C72}" type="parTrans" cxnId="{2FBD7891-BC41-41A3-95EF-A5D3894C53C3}">
      <dgm:prSet/>
      <dgm:spPr/>
      <dgm:t>
        <a:bodyPr/>
        <a:lstStyle/>
        <a:p>
          <a:endParaRPr lang="en-IN"/>
        </a:p>
      </dgm:t>
    </dgm:pt>
    <dgm:pt modelId="{15B9C28F-58A6-4A4B-8520-2A6DC193CD3F}" type="sibTrans" cxnId="{2FBD7891-BC41-41A3-95EF-A5D3894C53C3}">
      <dgm:prSet/>
      <dgm:spPr/>
      <dgm:t>
        <a:bodyPr/>
        <a:lstStyle/>
        <a:p>
          <a:endParaRPr lang="en-IN"/>
        </a:p>
      </dgm:t>
    </dgm:pt>
    <dgm:pt modelId="{05F4C0B2-54A8-44EB-B216-252EA59686EA}">
      <dgm:prSet phldrT="[Text]"/>
      <dgm:spPr/>
      <dgm:t>
        <a:bodyPr/>
        <a:lstStyle/>
        <a:p>
          <a:r>
            <a:rPr lang="en-IN" dirty="0" smtClean="0"/>
            <a:t>5 Ha</a:t>
          </a:r>
          <a:endParaRPr lang="en-IN" dirty="0"/>
        </a:p>
      </dgm:t>
    </dgm:pt>
    <dgm:pt modelId="{7214FD8C-5F77-4A57-B9DF-7B72C938188E}" type="parTrans" cxnId="{297245E0-9E76-406F-8C40-343F40B5FB7F}">
      <dgm:prSet/>
      <dgm:spPr/>
      <dgm:t>
        <a:bodyPr/>
        <a:lstStyle/>
        <a:p>
          <a:endParaRPr lang="en-IN"/>
        </a:p>
      </dgm:t>
    </dgm:pt>
    <dgm:pt modelId="{05F7D569-7812-408C-990E-8447FCA114CA}" type="sibTrans" cxnId="{297245E0-9E76-406F-8C40-343F40B5FB7F}">
      <dgm:prSet/>
      <dgm:spPr/>
      <dgm:t>
        <a:bodyPr/>
        <a:lstStyle/>
        <a:p>
          <a:endParaRPr lang="en-IN"/>
        </a:p>
      </dgm:t>
    </dgm:pt>
    <dgm:pt modelId="{1708BD20-1899-4140-A011-3789A09E5F6B}">
      <dgm:prSet phldrT="[Text]"/>
      <dgm:spPr/>
      <dgm:t>
        <a:bodyPr/>
        <a:lstStyle/>
        <a:p>
          <a:r>
            <a:rPr lang="en-IN" dirty="0" smtClean="0"/>
            <a:t>2300 Farmer blocks</a:t>
          </a:r>
          <a:endParaRPr lang="en-IN" dirty="0"/>
        </a:p>
      </dgm:t>
    </dgm:pt>
    <dgm:pt modelId="{171FC1B7-EBE5-4AD3-B78E-02C826868E17}" type="parTrans" cxnId="{44CB0D7B-28FE-4EDE-AF6F-D8F10DA1538B}">
      <dgm:prSet/>
      <dgm:spPr/>
      <dgm:t>
        <a:bodyPr/>
        <a:lstStyle/>
        <a:p>
          <a:endParaRPr lang="en-IN"/>
        </a:p>
      </dgm:t>
    </dgm:pt>
    <dgm:pt modelId="{42057C2D-FC36-4B48-B98F-D53F9FC25CD9}" type="sibTrans" cxnId="{44CB0D7B-28FE-4EDE-AF6F-D8F10DA1538B}">
      <dgm:prSet/>
      <dgm:spPr/>
      <dgm:t>
        <a:bodyPr/>
        <a:lstStyle/>
        <a:p>
          <a:endParaRPr lang="en-IN"/>
        </a:p>
      </dgm:t>
    </dgm:pt>
    <dgm:pt modelId="{9A0C5FFD-8195-4327-B0C7-615EB3C805A7}" type="pres">
      <dgm:prSet presAssocID="{AD3603EA-8D20-421A-B9E6-3B6E39A4FDC4}" presName="linearFlow" presStyleCnt="0">
        <dgm:presLayoutVars>
          <dgm:dir/>
          <dgm:animLvl val="lvl"/>
          <dgm:resizeHandles val="exact"/>
        </dgm:presLayoutVars>
      </dgm:prSet>
      <dgm:spPr/>
      <dgm:t>
        <a:bodyPr/>
        <a:lstStyle/>
        <a:p>
          <a:endParaRPr lang="en-IN"/>
        </a:p>
      </dgm:t>
    </dgm:pt>
    <dgm:pt modelId="{1856FB3B-A366-4BC3-ADB0-1F02E299C48D}" type="pres">
      <dgm:prSet presAssocID="{8971CD58-3EF4-4C9F-9B42-DD8416C79A55}" presName="composite" presStyleCnt="0"/>
      <dgm:spPr/>
    </dgm:pt>
    <dgm:pt modelId="{6A0A5A55-3454-40A5-9785-0CA084B22688}" type="pres">
      <dgm:prSet presAssocID="{8971CD58-3EF4-4C9F-9B42-DD8416C79A55}" presName="parentText" presStyleLbl="alignNode1" presStyleIdx="0" presStyleCnt="3">
        <dgm:presLayoutVars>
          <dgm:chMax val="1"/>
          <dgm:bulletEnabled val="1"/>
        </dgm:presLayoutVars>
      </dgm:prSet>
      <dgm:spPr/>
      <dgm:t>
        <a:bodyPr/>
        <a:lstStyle/>
        <a:p>
          <a:endParaRPr lang="en-IN"/>
        </a:p>
      </dgm:t>
    </dgm:pt>
    <dgm:pt modelId="{EFB185E5-3073-4773-A036-DAA976B1C01A}" type="pres">
      <dgm:prSet presAssocID="{8971CD58-3EF4-4C9F-9B42-DD8416C79A55}" presName="descendantText" presStyleLbl="alignAcc1" presStyleIdx="0" presStyleCnt="3" custScaleX="34825">
        <dgm:presLayoutVars>
          <dgm:bulletEnabled val="1"/>
        </dgm:presLayoutVars>
      </dgm:prSet>
      <dgm:spPr/>
      <dgm:t>
        <a:bodyPr/>
        <a:lstStyle/>
        <a:p>
          <a:endParaRPr lang="en-IN"/>
        </a:p>
      </dgm:t>
    </dgm:pt>
    <dgm:pt modelId="{A041921A-9A91-4895-A1C9-FD4FF961E6C9}" type="pres">
      <dgm:prSet presAssocID="{021ED51F-4C30-4A2F-981F-D74A57973C04}" presName="sp" presStyleCnt="0"/>
      <dgm:spPr/>
    </dgm:pt>
    <dgm:pt modelId="{F8159EE0-97D5-4C4C-8BC4-9DC31BB9CA3A}" type="pres">
      <dgm:prSet presAssocID="{79B0B164-F619-426B-95F6-5A23BF484437}" presName="composite" presStyleCnt="0"/>
      <dgm:spPr/>
    </dgm:pt>
    <dgm:pt modelId="{AAAF6A4D-11BD-4F74-B9EC-2A0C0D72367B}" type="pres">
      <dgm:prSet presAssocID="{79B0B164-F619-426B-95F6-5A23BF484437}" presName="parentText" presStyleLbl="alignNode1" presStyleIdx="1" presStyleCnt="3">
        <dgm:presLayoutVars>
          <dgm:chMax val="1"/>
          <dgm:bulletEnabled val="1"/>
        </dgm:presLayoutVars>
      </dgm:prSet>
      <dgm:spPr/>
      <dgm:t>
        <a:bodyPr/>
        <a:lstStyle/>
        <a:p>
          <a:endParaRPr lang="en-IN"/>
        </a:p>
      </dgm:t>
    </dgm:pt>
    <dgm:pt modelId="{461CB10C-168E-4E90-9F10-4A84A965C1D1}" type="pres">
      <dgm:prSet presAssocID="{79B0B164-F619-426B-95F6-5A23BF484437}" presName="descendantText" presStyleLbl="alignAcc1" presStyleIdx="1" presStyleCnt="3" custScaleX="34641">
        <dgm:presLayoutVars>
          <dgm:bulletEnabled val="1"/>
        </dgm:presLayoutVars>
      </dgm:prSet>
      <dgm:spPr/>
      <dgm:t>
        <a:bodyPr/>
        <a:lstStyle/>
        <a:p>
          <a:endParaRPr lang="en-IN"/>
        </a:p>
      </dgm:t>
    </dgm:pt>
    <dgm:pt modelId="{84CD5586-E429-416B-9B02-C65F0A4C385F}" type="pres">
      <dgm:prSet presAssocID="{C7E5B5EE-186F-44B9-B3FB-C246B62D164E}" presName="sp" presStyleCnt="0"/>
      <dgm:spPr/>
    </dgm:pt>
    <dgm:pt modelId="{42E1B62C-3073-41D6-95F3-EA5C9C8919DC}" type="pres">
      <dgm:prSet presAssocID="{43478B11-1D8C-4373-8608-124B6D6C76D5}" presName="composite" presStyleCnt="0"/>
      <dgm:spPr/>
    </dgm:pt>
    <dgm:pt modelId="{06FC6DDF-C9D1-4971-A7EA-903A6F8E20AD}" type="pres">
      <dgm:prSet presAssocID="{43478B11-1D8C-4373-8608-124B6D6C76D5}" presName="parentText" presStyleLbl="alignNode1" presStyleIdx="2" presStyleCnt="3">
        <dgm:presLayoutVars>
          <dgm:chMax val="1"/>
          <dgm:bulletEnabled val="1"/>
        </dgm:presLayoutVars>
      </dgm:prSet>
      <dgm:spPr/>
      <dgm:t>
        <a:bodyPr/>
        <a:lstStyle/>
        <a:p>
          <a:endParaRPr lang="en-IN"/>
        </a:p>
      </dgm:t>
    </dgm:pt>
    <dgm:pt modelId="{3B50E6B8-A53C-42EE-971C-C5150D457BA0}" type="pres">
      <dgm:prSet presAssocID="{43478B11-1D8C-4373-8608-124B6D6C76D5}" presName="descendantText" presStyleLbl="alignAcc1" presStyleIdx="2" presStyleCnt="3" custScaleX="34584">
        <dgm:presLayoutVars>
          <dgm:bulletEnabled val="1"/>
        </dgm:presLayoutVars>
      </dgm:prSet>
      <dgm:spPr/>
      <dgm:t>
        <a:bodyPr/>
        <a:lstStyle/>
        <a:p>
          <a:endParaRPr lang="en-IN"/>
        </a:p>
      </dgm:t>
    </dgm:pt>
  </dgm:ptLst>
  <dgm:cxnLst>
    <dgm:cxn modelId="{44CB0D7B-28FE-4EDE-AF6F-D8F10DA1538B}" srcId="{43478B11-1D8C-4373-8608-124B6D6C76D5}" destId="{1708BD20-1899-4140-A011-3789A09E5F6B}" srcOrd="1" destOrd="0" parTransId="{171FC1B7-EBE5-4AD3-B78E-02C826868E17}" sibTransId="{42057C2D-FC36-4B48-B98F-D53F9FC25CD9}"/>
    <dgm:cxn modelId="{50245A91-89C6-4068-8908-6201AB8A2898}" srcId="{79B0B164-F619-426B-95F6-5A23BF484437}" destId="{5F2CDF1A-0E2C-4427-BD31-C3FA7CDEE482}" srcOrd="1" destOrd="0" parTransId="{F7CA6FCB-CABD-46E4-B9CB-ABDC60BD88B2}" sibTransId="{EBE56192-A45D-4C5A-8746-3248C13D9D70}"/>
    <dgm:cxn modelId="{D0DCBEDB-B09E-4053-87BB-5F15943C9A50}" srcId="{8971CD58-3EF4-4C9F-9B42-DD8416C79A55}" destId="{4653198C-38E5-4EDF-B95F-E5D9B705E6B5}" srcOrd="0" destOrd="0" parTransId="{06A01944-C136-4404-84BD-0B722302DE04}" sibTransId="{420C72BD-EFCD-4416-B57B-E305C442B79B}"/>
    <dgm:cxn modelId="{373C15F5-F0B9-4A75-80F1-B24E00BF509E}" type="presOf" srcId="{AD3603EA-8D20-421A-B9E6-3B6E39A4FDC4}" destId="{9A0C5FFD-8195-4327-B0C7-615EB3C805A7}" srcOrd="0" destOrd="0" presId="urn:microsoft.com/office/officeart/2005/8/layout/chevron2"/>
    <dgm:cxn modelId="{BB73B4E0-0E5B-4654-BC43-67FA0E7DAFF5}" srcId="{AD3603EA-8D20-421A-B9E6-3B6E39A4FDC4}" destId="{79B0B164-F619-426B-95F6-5A23BF484437}" srcOrd="1" destOrd="0" parTransId="{F55B2E76-97C7-43CE-AA2B-948A598FDA5D}" sibTransId="{C7E5B5EE-186F-44B9-B3FB-C246B62D164E}"/>
    <dgm:cxn modelId="{31FD2A94-2108-45AA-9E30-3900BFCA4404}" type="presOf" srcId="{05F4C0B2-54A8-44EB-B216-252EA59686EA}" destId="{3B50E6B8-A53C-42EE-971C-C5150D457BA0}" srcOrd="0" destOrd="0" presId="urn:microsoft.com/office/officeart/2005/8/layout/chevron2"/>
    <dgm:cxn modelId="{F095CAA7-77B5-4661-ABF8-9CA8B1F4DA67}" srcId="{79B0B164-F619-426B-95F6-5A23BF484437}" destId="{EDC8CCAF-92FA-4C24-8B04-AEBA4BD05599}" srcOrd="0" destOrd="0" parTransId="{ECFD97BF-AF9F-400E-A945-47CF47304FBE}" sibTransId="{422845CE-F605-4E29-8EBD-EC151AE35838}"/>
    <dgm:cxn modelId="{417314DC-6802-4634-A7A4-E51913CA25C8}" type="presOf" srcId="{1708BD20-1899-4140-A011-3789A09E5F6B}" destId="{3B50E6B8-A53C-42EE-971C-C5150D457BA0}" srcOrd="0" destOrd="1" presId="urn:microsoft.com/office/officeart/2005/8/layout/chevron2"/>
    <dgm:cxn modelId="{E319164F-4B64-42A4-B674-15BB53E8E942}" srcId="{8971CD58-3EF4-4C9F-9B42-DD8416C79A55}" destId="{32D5DB7B-C2F9-4335-BF46-FCB2CEFB6FCF}" srcOrd="1" destOrd="0" parTransId="{FFCA8717-463F-4CBA-8324-424EADCCC68C}" sibTransId="{913236F2-A2B7-4245-88BA-D3669E5497CC}"/>
    <dgm:cxn modelId="{D01B7293-CE8F-4A97-829C-79FC801DF049}" type="presOf" srcId="{32D5DB7B-C2F9-4335-BF46-FCB2CEFB6FCF}" destId="{EFB185E5-3073-4773-A036-DAA976B1C01A}" srcOrd="0" destOrd="1" presId="urn:microsoft.com/office/officeart/2005/8/layout/chevron2"/>
    <dgm:cxn modelId="{2FBD7891-BC41-41A3-95EF-A5D3894C53C3}" srcId="{AD3603EA-8D20-421A-B9E6-3B6E39A4FDC4}" destId="{43478B11-1D8C-4373-8608-124B6D6C76D5}" srcOrd="2" destOrd="0" parTransId="{ECE07D9A-E9F1-42D2-A8B8-0A2192075C72}" sibTransId="{15B9C28F-58A6-4A4B-8520-2A6DC193CD3F}"/>
    <dgm:cxn modelId="{12341443-DA90-4CF3-B3C6-77A4AA729BD6}" type="presOf" srcId="{4653198C-38E5-4EDF-B95F-E5D9B705E6B5}" destId="{EFB185E5-3073-4773-A036-DAA976B1C01A}" srcOrd="0" destOrd="0" presId="urn:microsoft.com/office/officeart/2005/8/layout/chevron2"/>
    <dgm:cxn modelId="{7BDA3FA7-57AC-4C7B-A8BA-74D76A2C1A83}" type="presOf" srcId="{8971CD58-3EF4-4C9F-9B42-DD8416C79A55}" destId="{6A0A5A55-3454-40A5-9785-0CA084B22688}" srcOrd="0" destOrd="0" presId="urn:microsoft.com/office/officeart/2005/8/layout/chevron2"/>
    <dgm:cxn modelId="{297245E0-9E76-406F-8C40-343F40B5FB7F}" srcId="{43478B11-1D8C-4373-8608-124B6D6C76D5}" destId="{05F4C0B2-54A8-44EB-B216-252EA59686EA}" srcOrd="0" destOrd="0" parTransId="{7214FD8C-5F77-4A57-B9DF-7B72C938188E}" sibTransId="{05F7D569-7812-408C-990E-8447FCA114CA}"/>
    <dgm:cxn modelId="{415C8F86-53DF-4263-AA51-26B14309AB6B}" srcId="{AD3603EA-8D20-421A-B9E6-3B6E39A4FDC4}" destId="{8971CD58-3EF4-4C9F-9B42-DD8416C79A55}" srcOrd="0" destOrd="0" parTransId="{8124154E-88FC-4E74-9181-00113C4A8F86}" sibTransId="{021ED51F-4C30-4A2F-981F-D74A57973C04}"/>
    <dgm:cxn modelId="{035C7ADD-F8A0-46C6-B3A2-938EF6426DB6}" type="presOf" srcId="{5F2CDF1A-0E2C-4427-BD31-C3FA7CDEE482}" destId="{461CB10C-168E-4E90-9F10-4A84A965C1D1}" srcOrd="0" destOrd="1" presId="urn:microsoft.com/office/officeart/2005/8/layout/chevron2"/>
    <dgm:cxn modelId="{3FFCCA51-FC51-4B30-ADE2-7BC165148972}" type="presOf" srcId="{79B0B164-F619-426B-95F6-5A23BF484437}" destId="{AAAF6A4D-11BD-4F74-B9EC-2A0C0D72367B}" srcOrd="0" destOrd="0" presId="urn:microsoft.com/office/officeart/2005/8/layout/chevron2"/>
    <dgm:cxn modelId="{F00A730B-9776-45E4-BCD5-824ADDDF45AC}" type="presOf" srcId="{43478B11-1D8C-4373-8608-124B6D6C76D5}" destId="{06FC6DDF-C9D1-4971-A7EA-903A6F8E20AD}" srcOrd="0" destOrd="0" presId="urn:microsoft.com/office/officeart/2005/8/layout/chevron2"/>
    <dgm:cxn modelId="{0656CA7A-0A44-4EED-8FFB-6D10B613E37D}" type="presOf" srcId="{EDC8CCAF-92FA-4C24-8B04-AEBA4BD05599}" destId="{461CB10C-168E-4E90-9F10-4A84A965C1D1}" srcOrd="0" destOrd="0" presId="urn:microsoft.com/office/officeart/2005/8/layout/chevron2"/>
    <dgm:cxn modelId="{34A9F5DE-6079-49E1-888D-1C4FB12F891E}" type="presParOf" srcId="{9A0C5FFD-8195-4327-B0C7-615EB3C805A7}" destId="{1856FB3B-A366-4BC3-ADB0-1F02E299C48D}" srcOrd="0" destOrd="0" presId="urn:microsoft.com/office/officeart/2005/8/layout/chevron2"/>
    <dgm:cxn modelId="{C3E57CFC-2BC5-4531-8816-8BD728370BCC}" type="presParOf" srcId="{1856FB3B-A366-4BC3-ADB0-1F02E299C48D}" destId="{6A0A5A55-3454-40A5-9785-0CA084B22688}" srcOrd="0" destOrd="0" presId="urn:microsoft.com/office/officeart/2005/8/layout/chevron2"/>
    <dgm:cxn modelId="{9AAB6265-CDFF-474C-8160-E3FC4C2C7921}" type="presParOf" srcId="{1856FB3B-A366-4BC3-ADB0-1F02E299C48D}" destId="{EFB185E5-3073-4773-A036-DAA976B1C01A}" srcOrd="1" destOrd="0" presId="urn:microsoft.com/office/officeart/2005/8/layout/chevron2"/>
    <dgm:cxn modelId="{FBCD866F-38C4-4262-A5E8-C1EBE57F2253}" type="presParOf" srcId="{9A0C5FFD-8195-4327-B0C7-615EB3C805A7}" destId="{A041921A-9A91-4895-A1C9-FD4FF961E6C9}" srcOrd="1" destOrd="0" presId="urn:microsoft.com/office/officeart/2005/8/layout/chevron2"/>
    <dgm:cxn modelId="{DEE564A6-AD98-4DFB-BC5A-3AC411E6D0A2}" type="presParOf" srcId="{9A0C5FFD-8195-4327-B0C7-615EB3C805A7}" destId="{F8159EE0-97D5-4C4C-8BC4-9DC31BB9CA3A}" srcOrd="2" destOrd="0" presId="urn:microsoft.com/office/officeart/2005/8/layout/chevron2"/>
    <dgm:cxn modelId="{5CB90342-B49D-4777-9712-5A1D7CD3F84B}" type="presParOf" srcId="{F8159EE0-97D5-4C4C-8BC4-9DC31BB9CA3A}" destId="{AAAF6A4D-11BD-4F74-B9EC-2A0C0D72367B}" srcOrd="0" destOrd="0" presId="urn:microsoft.com/office/officeart/2005/8/layout/chevron2"/>
    <dgm:cxn modelId="{FBD8CE9D-CADE-43CD-8F56-29773B10E7A7}" type="presParOf" srcId="{F8159EE0-97D5-4C4C-8BC4-9DC31BB9CA3A}" destId="{461CB10C-168E-4E90-9F10-4A84A965C1D1}" srcOrd="1" destOrd="0" presId="urn:microsoft.com/office/officeart/2005/8/layout/chevron2"/>
    <dgm:cxn modelId="{4A91D648-DFDF-4961-8DCE-87A27012BF9C}" type="presParOf" srcId="{9A0C5FFD-8195-4327-B0C7-615EB3C805A7}" destId="{84CD5586-E429-416B-9B02-C65F0A4C385F}" srcOrd="3" destOrd="0" presId="urn:microsoft.com/office/officeart/2005/8/layout/chevron2"/>
    <dgm:cxn modelId="{844D2047-684E-4147-A995-B0DCB8D32960}" type="presParOf" srcId="{9A0C5FFD-8195-4327-B0C7-615EB3C805A7}" destId="{42E1B62C-3073-41D6-95F3-EA5C9C8919DC}" srcOrd="4" destOrd="0" presId="urn:microsoft.com/office/officeart/2005/8/layout/chevron2"/>
    <dgm:cxn modelId="{16584633-B005-4BE9-B8FB-3F3DB110C680}" type="presParOf" srcId="{42E1B62C-3073-41D6-95F3-EA5C9C8919DC}" destId="{06FC6DDF-C9D1-4971-A7EA-903A6F8E20AD}" srcOrd="0" destOrd="0" presId="urn:microsoft.com/office/officeart/2005/8/layout/chevron2"/>
    <dgm:cxn modelId="{5EA5E0CD-D7CF-472C-98B0-A90FBABCD1F5}" type="presParOf" srcId="{42E1B62C-3073-41D6-95F3-EA5C9C8919DC}" destId="{3B50E6B8-A53C-42EE-971C-C5150D457BA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C17CD-C0E6-4087-8EC9-FA2A6039BB7A}">
      <dsp:nvSpPr>
        <dsp:cNvPr id="0" name=""/>
        <dsp:cNvSpPr/>
      </dsp:nvSpPr>
      <dsp:spPr>
        <a:xfrm rot="5400000">
          <a:off x="-404341" y="1525197"/>
          <a:ext cx="1784064" cy="215266"/>
        </a:xfrm>
        <a:prstGeom prst="rect">
          <a:avLst/>
        </a:prstGeom>
        <a:solidFill>
          <a:srgbClr val="E983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28952BC-0FAC-4FB9-8B6F-31A1EA8A2C9E}">
      <dsp:nvSpPr>
        <dsp:cNvPr id="0" name=""/>
        <dsp:cNvSpPr/>
      </dsp:nvSpPr>
      <dsp:spPr>
        <a:xfrm>
          <a:off x="4407" y="384153"/>
          <a:ext cx="2391854" cy="1435112"/>
        </a:xfrm>
        <a:prstGeom prst="roundRect">
          <a:avLst>
            <a:gd name="adj" fmla="val 10000"/>
          </a:avLst>
        </a:prstGeom>
        <a:blipFill rotWithShape="0">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ysClr val="window" lastClr="FFFFFF"/>
            </a:solidFill>
            <a:latin typeface="Arial"/>
            <a:ea typeface="+mn-ea"/>
            <a:cs typeface="+mn-cs"/>
          </a:endParaRPr>
        </a:p>
      </dsp:txBody>
      <dsp:txXfrm>
        <a:off x="46440" y="426186"/>
        <a:ext cx="2307788" cy="1351046"/>
      </dsp:txXfrm>
    </dsp:sp>
    <dsp:sp modelId="{3E8F52B0-1C2D-47E2-8F45-4B0E56AC790A}">
      <dsp:nvSpPr>
        <dsp:cNvPr id="0" name=""/>
        <dsp:cNvSpPr/>
      </dsp:nvSpPr>
      <dsp:spPr>
        <a:xfrm rot="5400000">
          <a:off x="-404341" y="3319087"/>
          <a:ext cx="1784064" cy="215266"/>
        </a:xfrm>
        <a:prstGeom prst="rect">
          <a:avLst/>
        </a:prstGeom>
        <a:solidFill>
          <a:srgbClr val="E983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58C81DB-94EA-4197-81BB-4D0ABF09625F}">
      <dsp:nvSpPr>
        <dsp:cNvPr id="0" name=""/>
        <dsp:cNvSpPr/>
      </dsp:nvSpPr>
      <dsp:spPr>
        <a:xfrm>
          <a:off x="4407" y="2178043"/>
          <a:ext cx="2391854" cy="1435112"/>
        </a:xfrm>
        <a:prstGeom prst="roundRect">
          <a:avLst>
            <a:gd name="adj" fmla="val 10000"/>
          </a:avLst>
        </a:prstGeom>
        <a:blipFill rotWithShape="0">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ysClr val="window" lastClr="FFFFFF"/>
            </a:solidFill>
            <a:latin typeface="Arial"/>
            <a:ea typeface="+mn-ea"/>
            <a:cs typeface="+mn-cs"/>
          </a:endParaRPr>
        </a:p>
      </dsp:txBody>
      <dsp:txXfrm>
        <a:off x="46440" y="2220076"/>
        <a:ext cx="2307788" cy="1351046"/>
      </dsp:txXfrm>
    </dsp:sp>
    <dsp:sp modelId="{E8D9FB5A-8989-496E-A2A4-B72FCC57D2EC}">
      <dsp:nvSpPr>
        <dsp:cNvPr id="0" name=""/>
        <dsp:cNvSpPr/>
      </dsp:nvSpPr>
      <dsp:spPr>
        <a:xfrm rot="3595">
          <a:off x="487690" y="4222572"/>
          <a:ext cx="3110598" cy="215266"/>
        </a:xfrm>
        <a:prstGeom prst="rect">
          <a:avLst/>
        </a:prstGeom>
        <a:solidFill>
          <a:srgbClr val="E983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F9D1EA23-BE47-4FED-A984-9EA25AC3C4F0}">
      <dsp:nvSpPr>
        <dsp:cNvPr id="0" name=""/>
        <dsp:cNvSpPr/>
      </dsp:nvSpPr>
      <dsp:spPr>
        <a:xfrm>
          <a:off x="4407" y="3971934"/>
          <a:ext cx="2391854" cy="1435112"/>
        </a:xfrm>
        <a:prstGeom prst="roundRect">
          <a:avLst>
            <a:gd name="adj" fmla="val 10000"/>
          </a:avLst>
        </a:prstGeom>
        <a:blipFill rotWithShape="0">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ysClr val="window" lastClr="FFFFFF"/>
            </a:solidFill>
            <a:latin typeface="Arial"/>
            <a:ea typeface="+mn-ea"/>
            <a:cs typeface="+mn-cs"/>
          </a:endParaRPr>
        </a:p>
      </dsp:txBody>
      <dsp:txXfrm>
        <a:off x="46440" y="4013967"/>
        <a:ext cx="2307788" cy="1351046"/>
      </dsp:txXfrm>
    </dsp:sp>
    <dsp:sp modelId="{6B2F5B62-84A5-4DAD-8BC5-0103832AA3AB}">
      <dsp:nvSpPr>
        <dsp:cNvPr id="0" name=""/>
        <dsp:cNvSpPr/>
      </dsp:nvSpPr>
      <dsp:spPr>
        <a:xfrm rot="16316151">
          <a:off x="2739400" y="3325626"/>
          <a:ext cx="1798169" cy="215266"/>
        </a:xfrm>
        <a:prstGeom prst="rect">
          <a:avLst/>
        </a:prstGeom>
        <a:solidFill>
          <a:srgbClr val="E983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71B0AE6-2D7D-47D9-929F-8749FAE05C19}">
      <dsp:nvSpPr>
        <dsp:cNvPr id="0" name=""/>
        <dsp:cNvSpPr/>
      </dsp:nvSpPr>
      <dsp:spPr>
        <a:xfrm>
          <a:off x="3119916" y="3980100"/>
          <a:ext cx="2391854" cy="1435112"/>
        </a:xfrm>
        <a:prstGeom prst="roundRect">
          <a:avLst>
            <a:gd name="adj" fmla="val 10000"/>
          </a:avLst>
        </a:prstGeom>
        <a:blipFill rotWithShape="0">
          <a:blip xmlns:r="http://schemas.openxmlformats.org/officeDocument/2006/relationships" r:embed="rId4"/>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ysClr val="window" lastClr="FFFFFF"/>
            </a:solidFill>
            <a:latin typeface="Arial"/>
            <a:ea typeface="+mn-ea"/>
            <a:cs typeface="+mn-cs"/>
          </a:endParaRPr>
        </a:p>
      </dsp:txBody>
      <dsp:txXfrm>
        <a:off x="3161949" y="4022133"/>
        <a:ext cx="2307788" cy="1351046"/>
      </dsp:txXfrm>
    </dsp:sp>
    <dsp:sp modelId="{82BC5EA3-7899-4A55-AAD4-668548115A27}">
      <dsp:nvSpPr>
        <dsp:cNvPr id="0" name=""/>
        <dsp:cNvSpPr/>
      </dsp:nvSpPr>
      <dsp:spPr>
        <a:xfrm rot="16200000">
          <a:off x="2776824" y="1525197"/>
          <a:ext cx="1784064" cy="215266"/>
        </a:xfrm>
        <a:prstGeom prst="rect">
          <a:avLst/>
        </a:prstGeom>
        <a:solidFill>
          <a:srgbClr val="E983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DF6193B4-CDED-48BA-A2C9-79286B9E62E2}">
      <dsp:nvSpPr>
        <dsp:cNvPr id="0" name=""/>
        <dsp:cNvSpPr/>
      </dsp:nvSpPr>
      <dsp:spPr>
        <a:xfrm>
          <a:off x="3185572" y="2178043"/>
          <a:ext cx="2391854" cy="1435112"/>
        </a:xfrm>
        <a:prstGeom prst="roundRect">
          <a:avLst>
            <a:gd name="adj" fmla="val 10000"/>
          </a:avLst>
        </a:prstGeom>
        <a:blipFill rotWithShape="0">
          <a:blip xmlns:r="http://schemas.openxmlformats.org/officeDocument/2006/relationships" r:embed="rId5"/>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ysClr val="window" lastClr="FFFFFF"/>
            </a:solidFill>
            <a:latin typeface="Arial"/>
            <a:ea typeface="+mn-ea"/>
            <a:cs typeface="+mn-cs"/>
          </a:endParaRPr>
        </a:p>
      </dsp:txBody>
      <dsp:txXfrm>
        <a:off x="3227605" y="2220076"/>
        <a:ext cx="2307788" cy="1351046"/>
      </dsp:txXfrm>
    </dsp:sp>
    <dsp:sp modelId="{4232F739-E424-4E80-BE81-D43152194FCB}">
      <dsp:nvSpPr>
        <dsp:cNvPr id="0" name=""/>
        <dsp:cNvSpPr/>
      </dsp:nvSpPr>
      <dsp:spPr>
        <a:xfrm>
          <a:off x="3673769" y="628251"/>
          <a:ext cx="3171339" cy="215266"/>
        </a:xfrm>
        <a:prstGeom prst="rect">
          <a:avLst/>
        </a:prstGeom>
        <a:solidFill>
          <a:srgbClr val="E983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9643B8E-9E6A-4923-9E07-F72ED8265E51}">
      <dsp:nvSpPr>
        <dsp:cNvPr id="0" name=""/>
        <dsp:cNvSpPr/>
      </dsp:nvSpPr>
      <dsp:spPr>
        <a:xfrm>
          <a:off x="3185572" y="384153"/>
          <a:ext cx="2391854" cy="1435112"/>
        </a:xfrm>
        <a:prstGeom prst="roundRect">
          <a:avLst>
            <a:gd name="adj" fmla="val 10000"/>
          </a:avLst>
        </a:prstGeom>
        <a:blipFill rotWithShape="0">
          <a:blip xmlns:r="http://schemas.openxmlformats.org/officeDocument/2006/relationships" r:embed="rId6"/>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ysClr val="window" lastClr="FFFFFF"/>
            </a:solidFill>
            <a:latin typeface="Arial"/>
            <a:ea typeface="+mn-ea"/>
            <a:cs typeface="+mn-cs"/>
          </a:endParaRPr>
        </a:p>
      </dsp:txBody>
      <dsp:txXfrm>
        <a:off x="3227605" y="426186"/>
        <a:ext cx="2307788" cy="1351046"/>
      </dsp:txXfrm>
    </dsp:sp>
    <dsp:sp modelId="{9BB51064-D547-4D08-8909-DB0E887D8629}">
      <dsp:nvSpPr>
        <dsp:cNvPr id="0" name=""/>
        <dsp:cNvSpPr/>
      </dsp:nvSpPr>
      <dsp:spPr>
        <a:xfrm rot="5400000">
          <a:off x="5957990" y="1525197"/>
          <a:ext cx="1784064" cy="215266"/>
        </a:xfrm>
        <a:prstGeom prst="rect">
          <a:avLst/>
        </a:prstGeom>
        <a:solidFill>
          <a:srgbClr val="E983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42863A3-953C-4D0F-960A-E53406ACF032}">
      <dsp:nvSpPr>
        <dsp:cNvPr id="0" name=""/>
        <dsp:cNvSpPr/>
      </dsp:nvSpPr>
      <dsp:spPr>
        <a:xfrm>
          <a:off x="6366738" y="384153"/>
          <a:ext cx="2391854" cy="1435112"/>
        </a:xfrm>
        <a:prstGeom prst="roundRect">
          <a:avLst>
            <a:gd name="adj" fmla="val 10000"/>
          </a:avLst>
        </a:prstGeom>
        <a:blipFill rotWithShape="0">
          <a:blip xmlns:r="http://schemas.openxmlformats.org/officeDocument/2006/relationships" r:embed="rId7"/>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ysClr val="window" lastClr="FFFFFF"/>
            </a:solidFill>
            <a:latin typeface="Arial"/>
            <a:ea typeface="+mn-ea"/>
            <a:cs typeface="+mn-cs"/>
          </a:endParaRPr>
        </a:p>
      </dsp:txBody>
      <dsp:txXfrm>
        <a:off x="6408771" y="426186"/>
        <a:ext cx="2307788" cy="1351046"/>
      </dsp:txXfrm>
    </dsp:sp>
    <dsp:sp modelId="{328AC892-AE87-4387-AEBB-E2371BDD274B}">
      <dsp:nvSpPr>
        <dsp:cNvPr id="0" name=""/>
        <dsp:cNvSpPr/>
      </dsp:nvSpPr>
      <dsp:spPr>
        <a:xfrm rot="5400000">
          <a:off x="5957990" y="3319087"/>
          <a:ext cx="1784064" cy="215266"/>
        </a:xfrm>
        <a:prstGeom prst="rect">
          <a:avLst/>
        </a:prstGeom>
        <a:solidFill>
          <a:srgbClr val="E983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5BE9E60-ADBA-4347-AB7A-BB3B3136C989}">
      <dsp:nvSpPr>
        <dsp:cNvPr id="0" name=""/>
        <dsp:cNvSpPr/>
      </dsp:nvSpPr>
      <dsp:spPr>
        <a:xfrm>
          <a:off x="6366738" y="2178043"/>
          <a:ext cx="2391854" cy="1435112"/>
        </a:xfrm>
        <a:prstGeom prst="roundRect">
          <a:avLst>
            <a:gd name="adj" fmla="val 10000"/>
          </a:avLst>
        </a:prstGeom>
        <a:blipFill rotWithShape="0">
          <a:blip xmlns:r="http://schemas.openxmlformats.org/officeDocument/2006/relationships" r:embed="rId8"/>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ysClr val="window" lastClr="FFFFFF"/>
            </a:solidFill>
            <a:latin typeface="Arial"/>
            <a:ea typeface="+mn-ea"/>
            <a:cs typeface="+mn-cs"/>
          </a:endParaRPr>
        </a:p>
      </dsp:txBody>
      <dsp:txXfrm>
        <a:off x="6408771" y="2220076"/>
        <a:ext cx="2307788" cy="1351046"/>
      </dsp:txXfrm>
    </dsp:sp>
    <dsp:sp modelId="{42B62A52-8F16-4091-A07C-8DF2C184FF87}">
      <dsp:nvSpPr>
        <dsp:cNvPr id="0" name=""/>
        <dsp:cNvSpPr/>
      </dsp:nvSpPr>
      <dsp:spPr>
        <a:xfrm>
          <a:off x="6366738" y="3971934"/>
          <a:ext cx="2391854" cy="1435112"/>
        </a:xfrm>
        <a:prstGeom prst="roundRect">
          <a:avLst>
            <a:gd name="adj" fmla="val 10000"/>
          </a:avLst>
        </a:prstGeom>
        <a:blipFill rotWithShape="0">
          <a:blip xmlns:r="http://schemas.openxmlformats.org/officeDocument/2006/relationships" r:embed="rId9"/>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ysClr val="window" lastClr="FFFFFF"/>
            </a:solidFill>
            <a:latin typeface="Arial"/>
            <a:ea typeface="+mn-ea"/>
            <a:cs typeface="+mn-cs"/>
          </a:endParaRPr>
        </a:p>
      </dsp:txBody>
      <dsp:txXfrm>
        <a:off x="6408771" y="4013967"/>
        <a:ext cx="2307788" cy="1351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A5A55-3454-40A5-9785-0CA084B22688}">
      <dsp:nvSpPr>
        <dsp:cNvPr id="0" name=""/>
        <dsp:cNvSpPr/>
      </dsp:nvSpPr>
      <dsp:spPr>
        <a:xfrm rot="5400000">
          <a:off x="1143012"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IN" sz="2200" kern="1200" dirty="0" smtClean="0"/>
            <a:t>Zone</a:t>
          </a:r>
          <a:endParaRPr lang="en-IN" sz="2200" kern="1200" dirty="0"/>
        </a:p>
      </dsp:txBody>
      <dsp:txXfrm rot="-5400000">
        <a:off x="1365659" y="520688"/>
        <a:ext cx="1039018" cy="445294"/>
      </dsp:txXfrm>
    </dsp:sp>
    <dsp:sp modelId="{EFB185E5-3073-4773-A036-DAA976B1C01A}">
      <dsp:nvSpPr>
        <dsp:cNvPr id="0" name=""/>
        <dsp:cNvSpPr/>
      </dsp:nvSpPr>
      <dsp:spPr>
        <a:xfrm rot="5400000">
          <a:off x="2881244" y="-294467"/>
          <a:ext cx="964803" cy="1556098"/>
        </a:xfrm>
        <a:prstGeom prst="round2SameRect">
          <a:avLst/>
        </a:prstGeom>
        <a:solidFill>
          <a:srgbClr val="92D050">
            <a:alpha val="90000"/>
          </a:srgb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IN" sz="1900" kern="1200" dirty="0" smtClean="0"/>
            <a:t>500 Ha</a:t>
          </a:r>
          <a:endParaRPr lang="en-IN" sz="1900" kern="1200" dirty="0"/>
        </a:p>
        <a:p>
          <a:pPr marL="171450" lvl="1" indent="-171450" algn="l" defTabSz="844550">
            <a:lnSpc>
              <a:spcPct val="90000"/>
            </a:lnSpc>
            <a:spcBef>
              <a:spcPct val="0"/>
            </a:spcBef>
            <a:spcAft>
              <a:spcPct val="15000"/>
            </a:spcAft>
            <a:buChar char="••"/>
          </a:pPr>
          <a:r>
            <a:rPr lang="en-IN" sz="1900" kern="1200" dirty="0" smtClean="0"/>
            <a:t>23 Zones</a:t>
          </a:r>
          <a:endParaRPr lang="en-IN" sz="1900" kern="1200" dirty="0"/>
        </a:p>
      </dsp:txBody>
      <dsp:txXfrm rot="-5400000">
        <a:off x="2585597" y="48278"/>
        <a:ext cx="1509000" cy="870607"/>
      </dsp:txXfrm>
    </dsp:sp>
    <dsp:sp modelId="{AAAF6A4D-11BD-4F74-B9EC-2A0C0D72367B}">
      <dsp:nvSpPr>
        <dsp:cNvPr id="0" name=""/>
        <dsp:cNvSpPr/>
      </dsp:nvSpPr>
      <dsp:spPr>
        <a:xfrm rot="5400000">
          <a:off x="1143012"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IN" sz="2200" kern="1200" dirty="0" smtClean="0"/>
            <a:t>Sub-Zone</a:t>
          </a:r>
          <a:endParaRPr lang="en-IN" sz="2200" kern="1200" dirty="0"/>
        </a:p>
      </dsp:txBody>
      <dsp:txXfrm rot="-5400000">
        <a:off x="1365659" y="1809352"/>
        <a:ext cx="1039018" cy="445294"/>
      </dsp:txXfrm>
    </dsp:sp>
    <dsp:sp modelId="{461CB10C-168E-4E90-9F10-4A84A965C1D1}">
      <dsp:nvSpPr>
        <dsp:cNvPr id="0" name=""/>
        <dsp:cNvSpPr/>
      </dsp:nvSpPr>
      <dsp:spPr>
        <a:xfrm rot="5400000">
          <a:off x="2876178" y="998307"/>
          <a:ext cx="964803" cy="154787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IN" sz="1900" kern="1200" dirty="0" smtClean="0"/>
            <a:t>50 Ha</a:t>
          </a:r>
          <a:endParaRPr lang="en-IN" sz="1900" kern="1200" dirty="0"/>
        </a:p>
        <a:p>
          <a:pPr marL="171450" lvl="1" indent="-171450" algn="l" defTabSz="844550">
            <a:lnSpc>
              <a:spcPct val="90000"/>
            </a:lnSpc>
            <a:spcBef>
              <a:spcPct val="0"/>
            </a:spcBef>
            <a:spcAft>
              <a:spcPct val="15000"/>
            </a:spcAft>
            <a:buChar char="••"/>
          </a:pPr>
          <a:r>
            <a:rPr lang="en-IN" sz="1900" kern="1200" dirty="0" smtClean="0"/>
            <a:t>230 Sub-zones</a:t>
          </a:r>
          <a:endParaRPr lang="en-IN" sz="1900" kern="1200" dirty="0"/>
        </a:p>
      </dsp:txBody>
      <dsp:txXfrm rot="-5400000">
        <a:off x="2584642" y="1336941"/>
        <a:ext cx="1500778" cy="870607"/>
      </dsp:txXfrm>
    </dsp:sp>
    <dsp:sp modelId="{06FC6DDF-C9D1-4971-A7EA-903A6F8E20AD}">
      <dsp:nvSpPr>
        <dsp:cNvPr id="0" name=""/>
        <dsp:cNvSpPr/>
      </dsp:nvSpPr>
      <dsp:spPr>
        <a:xfrm rot="5400000">
          <a:off x="1143012"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IN" sz="2200" kern="1200" dirty="0" smtClean="0"/>
            <a:t>Blocks</a:t>
          </a:r>
          <a:endParaRPr lang="en-IN" sz="2200" kern="1200" dirty="0"/>
        </a:p>
      </dsp:txBody>
      <dsp:txXfrm rot="-5400000">
        <a:off x="1365659" y="3098016"/>
        <a:ext cx="1039018" cy="445294"/>
      </dsp:txXfrm>
    </dsp:sp>
    <dsp:sp modelId="{3B50E6B8-A53C-42EE-971C-C5150D457BA0}">
      <dsp:nvSpPr>
        <dsp:cNvPr id="0" name=""/>
        <dsp:cNvSpPr/>
      </dsp:nvSpPr>
      <dsp:spPr>
        <a:xfrm rot="5400000">
          <a:off x="2874608" y="2288244"/>
          <a:ext cx="964803" cy="15453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IN" sz="1900" kern="1200" dirty="0" smtClean="0"/>
            <a:t>5 Ha</a:t>
          </a:r>
          <a:endParaRPr lang="en-IN" sz="1900" kern="1200" dirty="0"/>
        </a:p>
        <a:p>
          <a:pPr marL="171450" lvl="1" indent="-171450" algn="l" defTabSz="844550">
            <a:lnSpc>
              <a:spcPct val="90000"/>
            </a:lnSpc>
            <a:spcBef>
              <a:spcPct val="0"/>
            </a:spcBef>
            <a:spcAft>
              <a:spcPct val="15000"/>
            </a:spcAft>
            <a:buChar char="••"/>
          </a:pPr>
          <a:r>
            <a:rPr lang="en-IN" sz="1900" kern="1200" dirty="0" smtClean="0"/>
            <a:t>2300 Farmer blocks</a:t>
          </a:r>
          <a:endParaRPr lang="en-IN" sz="1900" kern="1200" dirty="0"/>
        </a:p>
      </dsp:txBody>
      <dsp:txXfrm rot="-5400000">
        <a:off x="2584345" y="2625605"/>
        <a:ext cx="1498231"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70225" cy="468313"/>
          </a:xfrm>
          <a:prstGeom prst="rect">
            <a:avLst/>
          </a:prstGeom>
          <a:noFill/>
          <a:ln w="9525">
            <a:noFill/>
            <a:miter lim="800000"/>
            <a:headEnd/>
            <a:tailEnd/>
          </a:ln>
          <a:effectLst/>
        </p:spPr>
        <p:txBody>
          <a:bodyPr vert="horz" wrap="square" lIns="94016" tIns="47007" rIns="94016" bIns="47007"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8131" name="Rectangle 3"/>
          <p:cNvSpPr>
            <a:spLocks noGrp="1" noChangeArrowheads="1"/>
          </p:cNvSpPr>
          <p:nvPr>
            <p:ph type="dt" idx="1"/>
          </p:nvPr>
        </p:nvSpPr>
        <p:spPr bwMode="auto">
          <a:xfrm>
            <a:off x="4014788" y="0"/>
            <a:ext cx="3070225" cy="468313"/>
          </a:xfrm>
          <a:prstGeom prst="rect">
            <a:avLst/>
          </a:prstGeom>
          <a:noFill/>
          <a:ln w="9525">
            <a:noFill/>
            <a:miter lim="800000"/>
            <a:headEnd/>
            <a:tailEnd/>
          </a:ln>
          <a:effectLst/>
        </p:spPr>
        <p:txBody>
          <a:bodyPr vert="horz" wrap="square" lIns="94016" tIns="47007" rIns="94016" bIns="47007"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084263" y="703263"/>
            <a:ext cx="4918075" cy="3514725"/>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708025" y="4451350"/>
            <a:ext cx="5670550" cy="4217988"/>
          </a:xfrm>
          <a:prstGeom prst="rect">
            <a:avLst/>
          </a:prstGeom>
          <a:noFill/>
          <a:ln w="9525">
            <a:noFill/>
            <a:miter lim="800000"/>
            <a:headEnd/>
            <a:tailEnd/>
          </a:ln>
          <a:effectLst/>
        </p:spPr>
        <p:txBody>
          <a:bodyPr vert="horz" wrap="square" lIns="94016" tIns="47007" rIns="94016" bIns="4700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8134" name="Rectangle 6"/>
          <p:cNvSpPr>
            <a:spLocks noGrp="1" noChangeArrowheads="1"/>
          </p:cNvSpPr>
          <p:nvPr>
            <p:ph type="ftr" sz="quarter" idx="4"/>
          </p:nvPr>
        </p:nvSpPr>
        <p:spPr bwMode="auto">
          <a:xfrm>
            <a:off x="0" y="8902700"/>
            <a:ext cx="3070225" cy="468313"/>
          </a:xfrm>
          <a:prstGeom prst="rect">
            <a:avLst/>
          </a:prstGeom>
          <a:noFill/>
          <a:ln w="9525">
            <a:noFill/>
            <a:miter lim="800000"/>
            <a:headEnd/>
            <a:tailEnd/>
          </a:ln>
          <a:effectLst/>
        </p:spPr>
        <p:txBody>
          <a:bodyPr vert="horz" wrap="square" lIns="94016" tIns="47007" rIns="94016" bIns="47007"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8135" name="Rectangle 7"/>
          <p:cNvSpPr>
            <a:spLocks noGrp="1" noChangeArrowheads="1"/>
          </p:cNvSpPr>
          <p:nvPr>
            <p:ph type="sldNum" sz="quarter" idx="5"/>
          </p:nvPr>
        </p:nvSpPr>
        <p:spPr bwMode="auto">
          <a:xfrm>
            <a:off x="4014788" y="8902700"/>
            <a:ext cx="3070225" cy="468313"/>
          </a:xfrm>
          <a:prstGeom prst="rect">
            <a:avLst/>
          </a:prstGeom>
          <a:noFill/>
          <a:ln w="9525">
            <a:noFill/>
            <a:miter lim="800000"/>
            <a:headEnd/>
            <a:tailEnd/>
          </a:ln>
          <a:effectLst/>
        </p:spPr>
        <p:txBody>
          <a:bodyPr vert="horz" wrap="square" lIns="94016" tIns="47007" rIns="94016" bIns="47007" numCol="1" anchor="b" anchorCtr="0" compatLnSpc="1">
            <a:prstTxWarp prst="textNoShape">
              <a:avLst/>
            </a:prstTxWarp>
          </a:bodyPr>
          <a:lstStyle>
            <a:lvl1pPr algn="r" eaLnBrk="1" hangingPunct="1">
              <a:defRPr sz="1200">
                <a:latin typeface="Arial" charset="0"/>
              </a:defRPr>
            </a:lvl1pPr>
          </a:lstStyle>
          <a:p>
            <a:pPr>
              <a:defRPr/>
            </a:pPr>
            <a:fld id="{E6E16605-CA0C-4720-8879-B861988CE54F}" type="slidenum">
              <a:rPr lang="en-US"/>
              <a:pPr>
                <a:defRPr/>
              </a:pPr>
              <a:t>‹#›</a:t>
            </a:fld>
            <a:endParaRPr lang="en-US"/>
          </a:p>
        </p:txBody>
      </p:sp>
    </p:spTree>
    <p:extLst>
      <p:ext uri="{BB962C8B-B14F-4D97-AF65-F5344CB8AC3E}">
        <p14:creationId xmlns:p14="http://schemas.microsoft.com/office/powerpoint/2010/main" val="36872623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5613" algn="l" rtl="0" eaLnBrk="0" fontAlgn="base" hangingPunct="0">
      <a:spcBef>
        <a:spcPct val="30000"/>
      </a:spcBef>
      <a:spcAft>
        <a:spcPct val="0"/>
      </a:spcAft>
      <a:defRPr sz="1200" kern="1200">
        <a:solidFill>
          <a:schemeClr val="tx1"/>
        </a:solidFill>
        <a:latin typeface="Arial" charset="0"/>
        <a:ea typeface="+mn-ea"/>
        <a:cs typeface="+mn-cs"/>
      </a:defRPr>
    </a:lvl2pPr>
    <a:lvl3pPr marL="912813" algn="l" rtl="0" eaLnBrk="0" fontAlgn="base" hangingPunct="0">
      <a:spcBef>
        <a:spcPct val="30000"/>
      </a:spcBef>
      <a:spcAft>
        <a:spcPct val="0"/>
      </a:spcAft>
      <a:defRPr sz="1200" kern="1200">
        <a:solidFill>
          <a:schemeClr val="tx1"/>
        </a:solidFill>
        <a:latin typeface="Arial" charset="0"/>
        <a:ea typeface="+mn-ea"/>
        <a:cs typeface="+mn-cs"/>
      </a:defRPr>
    </a:lvl3pPr>
    <a:lvl4pPr marL="1370013" algn="l" rtl="0" eaLnBrk="0" fontAlgn="base" hangingPunct="0">
      <a:spcBef>
        <a:spcPct val="30000"/>
      </a:spcBef>
      <a:spcAft>
        <a:spcPct val="0"/>
      </a:spcAft>
      <a:defRPr sz="1200" kern="1200">
        <a:solidFill>
          <a:schemeClr val="tx1"/>
        </a:solidFill>
        <a:latin typeface="Arial" charset="0"/>
        <a:ea typeface="+mn-ea"/>
        <a:cs typeface="+mn-cs"/>
      </a:defRPr>
    </a:lvl4pPr>
    <a:lvl5pPr marL="1827213" algn="l" rtl="0" eaLnBrk="0" fontAlgn="base" hangingPunct="0">
      <a:spcBef>
        <a:spcPct val="30000"/>
      </a:spcBef>
      <a:spcAft>
        <a:spcPct val="0"/>
      </a:spcAft>
      <a:defRPr sz="1200" kern="1200">
        <a:solidFill>
          <a:schemeClr val="tx1"/>
        </a:solidFill>
        <a:latin typeface="Arial" charset="0"/>
        <a:ea typeface="+mn-ea"/>
        <a:cs typeface="+mn-cs"/>
      </a:defRPr>
    </a:lvl5pPr>
    <a:lvl6pPr marL="2285760" algn="l" defTabSz="914303" rtl="0" eaLnBrk="1" latinLnBrk="0" hangingPunct="1">
      <a:defRPr sz="1200" kern="1200">
        <a:solidFill>
          <a:schemeClr val="tx1"/>
        </a:solidFill>
        <a:latin typeface="+mn-lt"/>
        <a:ea typeface="+mn-ea"/>
        <a:cs typeface="+mn-cs"/>
      </a:defRPr>
    </a:lvl6pPr>
    <a:lvl7pPr marL="2742912" algn="l" defTabSz="914303" rtl="0" eaLnBrk="1" latinLnBrk="0" hangingPunct="1">
      <a:defRPr sz="1200" kern="1200">
        <a:solidFill>
          <a:schemeClr val="tx1"/>
        </a:solidFill>
        <a:latin typeface="+mn-lt"/>
        <a:ea typeface="+mn-ea"/>
        <a:cs typeface="+mn-cs"/>
      </a:defRPr>
    </a:lvl7pPr>
    <a:lvl8pPr marL="3200063" algn="l" defTabSz="914303" rtl="0" eaLnBrk="1" latinLnBrk="0" hangingPunct="1">
      <a:defRPr sz="1200" kern="1200">
        <a:solidFill>
          <a:schemeClr val="tx1"/>
        </a:solidFill>
        <a:latin typeface="+mn-lt"/>
        <a:ea typeface="+mn-ea"/>
        <a:cs typeface="+mn-cs"/>
      </a:defRPr>
    </a:lvl8pPr>
    <a:lvl9pPr marL="3657216" algn="l" defTabSz="9143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1084263" y="703263"/>
            <a:ext cx="4918075" cy="3514725"/>
          </a:xfrm>
          <a:ln/>
        </p:spPr>
      </p:sp>
      <p:sp>
        <p:nvSpPr>
          <p:cNvPr id="43011" name="Notes Placeholder 2"/>
          <p:cNvSpPr>
            <a:spLocks noGrp="1"/>
          </p:cNvSpPr>
          <p:nvPr>
            <p:ph type="body" idx="1"/>
          </p:nvPr>
        </p:nvSpPr>
        <p:spPr>
          <a:noFill/>
          <a:ln/>
        </p:spPr>
        <p:txBody>
          <a:bodyPr/>
          <a:lstStyle/>
          <a:p>
            <a:pPr eaLnBrk="1" hangingPunct="1"/>
            <a:endParaRPr lang="en-US" smtClean="0"/>
          </a:p>
        </p:txBody>
      </p:sp>
      <p:sp>
        <p:nvSpPr>
          <p:cNvPr id="43012" name="Slide Number Placeholder 3"/>
          <p:cNvSpPr>
            <a:spLocks noGrp="1"/>
          </p:cNvSpPr>
          <p:nvPr>
            <p:ph type="sldNum" sz="quarter" idx="5"/>
          </p:nvPr>
        </p:nvSpPr>
        <p:spPr>
          <a:noFill/>
        </p:spPr>
        <p:txBody>
          <a:bodyPr/>
          <a:lstStyle/>
          <a:p>
            <a:fld id="{C49EFB21-AED5-4D83-B629-A4672AFA4C0D}" type="slidenum">
              <a:rPr lang="en-US" smtClean="0"/>
              <a:pPr/>
              <a:t>1</a:t>
            </a:fld>
            <a:endParaRPr lang="en-US" smtClean="0"/>
          </a:p>
        </p:txBody>
      </p:sp>
    </p:spTree>
    <p:extLst>
      <p:ext uri="{BB962C8B-B14F-4D97-AF65-F5344CB8AC3E}">
        <p14:creationId xmlns:p14="http://schemas.microsoft.com/office/powerpoint/2010/main" val="50839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084263" y="703263"/>
            <a:ext cx="4918075" cy="3514725"/>
          </a:xfrm>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E6A41AD3-1685-41FB-992B-7B1DB8CB8C5D}" type="slidenum">
              <a:rPr lang="en-US" smtClean="0"/>
              <a:pPr/>
              <a:t>25</a:t>
            </a:fld>
            <a:endParaRPr lang="en-US" smtClean="0"/>
          </a:p>
        </p:txBody>
      </p:sp>
    </p:spTree>
    <p:extLst>
      <p:ext uri="{BB962C8B-B14F-4D97-AF65-F5344CB8AC3E}">
        <p14:creationId xmlns:p14="http://schemas.microsoft.com/office/powerpoint/2010/main" val="902308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084263" y="703263"/>
            <a:ext cx="4918075" cy="3514725"/>
          </a:xfrm>
          <a:ln/>
        </p:spPr>
      </p:sp>
      <p:sp>
        <p:nvSpPr>
          <p:cNvPr id="44035" name="Notes Placeholder 2"/>
          <p:cNvSpPr>
            <a:spLocks noGrp="1"/>
          </p:cNvSpPr>
          <p:nvPr>
            <p:ph type="body" idx="1"/>
          </p:nvPr>
        </p:nvSpPr>
        <p:spPr>
          <a:noFill/>
          <a:ln/>
        </p:spPr>
        <p:txBody>
          <a:bodyPr/>
          <a:lstStyle/>
          <a:p>
            <a:pPr eaLnBrk="1" hangingPunct="1"/>
            <a:endParaRPr lang="en-US" smtClean="0"/>
          </a:p>
        </p:txBody>
      </p:sp>
      <p:sp>
        <p:nvSpPr>
          <p:cNvPr id="44036" name="Slide Number Placeholder 3"/>
          <p:cNvSpPr>
            <a:spLocks noGrp="1"/>
          </p:cNvSpPr>
          <p:nvPr>
            <p:ph type="sldNum" sz="quarter" idx="5"/>
          </p:nvPr>
        </p:nvSpPr>
        <p:spPr>
          <a:noFill/>
        </p:spPr>
        <p:txBody>
          <a:bodyPr/>
          <a:lstStyle/>
          <a:p>
            <a:fld id="{2A757EAB-4040-457B-8FF7-2CD19E1D41A7}" type="slidenum">
              <a:rPr lang="en-US" smtClean="0"/>
              <a:pPr/>
              <a:t>3</a:t>
            </a:fld>
            <a:endParaRPr lang="en-US" smtClean="0"/>
          </a:p>
        </p:txBody>
      </p:sp>
    </p:spTree>
    <p:extLst>
      <p:ext uri="{BB962C8B-B14F-4D97-AF65-F5344CB8AC3E}">
        <p14:creationId xmlns:p14="http://schemas.microsoft.com/office/powerpoint/2010/main" val="3918892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87F3B08-32E2-4751-B4FE-0AA8A28E61A3}" type="slidenum">
              <a:rPr lang="en-US" smtClean="0"/>
              <a:pPr/>
              <a:t>4</a:t>
            </a:fld>
            <a:endParaRPr lang="en-US" smtClean="0"/>
          </a:p>
        </p:txBody>
      </p:sp>
      <p:sp>
        <p:nvSpPr>
          <p:cNvPr id="46083" name="Rectangle 7"/>
          <p:cNvSpPr txBox="1">
            <a:spLocks noGrp="1" noChangeArrowheads="1"/>
          </p:cNvSpPr>
          <p:nvPr/>
        </p:nvSpPr>
        <p:spPr bwMode="auto">
          <a:xfrm>
            <a:off x="4014788" y="8902700"/>
            <a:ext cx="3070225" cy="468313"/>
          </a:xfrm>
          <a:prstGeom prst="rect">
            <a:avLst/>
          </a:prstGeom>
          <a:noFill/>
          <a:ln w="9525">
            <a:noFill/>
            <a:miter lim="800000"/>
            <a:headEnd/>
            <a:tailEnd/>
          </a:ln>
        </p:spPr>
        <p:txBody>
          <a:bodyPr lIns="94016" tIns="47007" rIns="94016" bIns="47007" anchor="b"/>
          <a:lstStyle/>
          <a:p>
            <a:pPr algn="r" eaLnBrk="1" hangingPunct="1"/>
            <a:fld id="{4DB89BF9-2204-4E94-9AFC-46F1CD1F9F32}" type="slidenum">
              <a:rPr lang="en-US" sz="1200">
                <a:latin typeface="Calibri" charset="0"/>
              </a:rPr>
              <a:pPr algn="r" eaLnBrk="1" hangingPunct="1"/>
              <a:t>4</a:t>
            </a:fld>
            <a:endParaRPr lang="en-US" sz="1200">
              <a:latin typeface="Calibri" charset="0"/>
            </a:endParaRPr>
          </a:p>
        </p:txBody>
      </p:sp>
      <p:sp>
        <p:nvSpPr>
          <p:cNvPr id="46084" name="Rectangle 2"/>
          <p:cNvSpPr>
            <a:spLocks noGrp="1" noRot="1" noChangeAspect="1" noChangeArrowheads="1" noTextEdit="1"/>
          </p:cNvSpPr>
          <p:nvPr>
            <p:ph type="sldImg"/>
          </p:nvPr>
        </p:nvSpPr>
        <p:spPr>
          <a:xfrm>
            <a:off x="1084263" y="703263"/>
            <a:ext cx="4918075" cy="3514725"/>
          </a:xfrm>
          <a:ln/>
        </p:spPr>
      </p:sp>
      <p:sp>
        <p:nvSpPr>
          <p:cNvPr id="46085" name="Rectangle 3"/>
          <p:cNvSpPr>
            <a:spLocks noGrp="1" noChangeArrowheads="1"/>
          </p:cNvSpPr>
          <p:nvPr>
            <p:ph type="body" idx="1"/>
          </p:nvPr>
        </p:nvSpPr>
        <p:spPr>
          <a:xfrm>
            <a:off x="944563" y="4451350"/>
            <a:ext cx="5197475" cy="4217988"/>
          </a:xfrm>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301783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084263" y="703263"/>
            <a:ext cx="4918075" cy="3514725"/>
          </a:xfrm>
          <a:ln/>
        </p:spPr>
      </p:sp>
      <p:sp>
        <p:nvSpPr>
          <p:cNvPr id="49155" name="Notes Placeholder 2"/>
          <p:cNvSpPr>
            <a:spLocks noGrp="1"/>
          </p:cNvSpPr>
          <p:nvPr>
            <p:ph type="body" idx="1"/>
          </p:nvPr>
        </p:nvSpPr>
        <p:spPr>
          <a:noFill/>
          <a:ln/>
        </p:spPr>
        <p:txBody>
          <a:bodyPr/>
          <a:lstStyle/>
          <a:p>
            <a:pPr eaLnBrk="1" hangingPunct="1"/>
            <a:endParaRPr lang="en-US" smtClean="0"/>
          </a:p>
        </p:txBody>
      </p:sp>
      <p:sp>
        <p:nvSpPr>
          <p:cNvPr id="49156" name="Slide Number Placeholder 3"/>
          <p:cNvSpPr>
            <a:spLocks noGrp="1"/>
          </p:cNvSpPr>
          <p:nvPr>
            <p:ph type="sldNum" sz="quarter" idx="5"/>
          </p:nvPr>
        </p:nvSpPr>
        <p:spPr>
          <a:noFill/>
        </p:spPr>
        <p:txBody>
          <a:bodyPr/>
          <a:lstStyle/>
          <a:p>
            <a:fld id="{192656EC-623D-444A-AEC5-D30CE4A86CFF}" type="slidenum">
              <a:rPr lang="en-US" smtClean="0"/>
              <a:pPr/>
              <a:t>8</a:t>
            </a:fld>
            <a:endParaRPr lang="en-US" smtClean="0"/>
          </a:p>
        </p:txBody>
      </p:sp>
    </p:spTree>
    <p:extLst>
      <p:ext uri="{BB962C8B-B14F-4D97-AF65-F5344CB8AC3E}">
        <p14:creationId xmlns:p14="http://schemas.microsoft.com/office/powerpoint/2010/main" val="60783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084263" y="703263"/>
            <a:ext cx="4918075" cy="3514725"/>
          </a:xfrm>
          <a:ln/>
        </p:spPr>
      </p:sp>
      <p:sp>
        <p:nvSpPr>
          <p:cNvPr id="50179" name="Notes Placeholder 2"/>
          <p:cNvSpPr>
            <a:spLocks noGrp="1"/>
          </p:cNvSpPr>
          <p:nvPr>
            <p:ph type="body" idx="1"/>
          </p:nvPr>
        </p:nvSpPr>
        <p:spPr>
          <a:noFill/>
          <a:ln/>
        </p:spPr>
        <p:txBody>
          <a:bodyPr/>
          <a:lstStyle/>
          <a:p>
            <a:pPr eaLnBrk="1" hangingPunct="1"/>
            <a:endParaRPr lang="en-US" smtClean="0"/>
          </a:p>
        </p:txBody>
      </p:sp>
      <p:sp>
        <p:nvSpPr>
          <p:cNvPr id="50180" name="Slide Number Placeholder 3"/>
          <p:cNvSpPr txBox="1">
            <a:spLocks noGrp="1"/>
          </p:cNvSpPr>
          <p:nvPr/>
        </p:nvSpPr>
        <p:spPr bwMode="auto">
          <a:xfrm>
            <a:off x="4014788" y="8902700"/>
            <a:ext cx="3070225" cy="468313"/>
          </a:xfrm>
          <a:prstGeom prst="rect">
            <a:avLst/>
          </a:prstGeom>
          <a:noFill/>
          <a:ln w="9525">
            <a:noFill/>
            <a:miter lim="800000"/>
            <a:headEnd/>
            <a:tailEnd/>
          </a:ln>
        </p:spPr>
        <p:txBody>
          <a:bodyPr lIns="94016" tIns="47007" rIns="94016" bIns="47007" anchor="b"/>
          <a:lstStyle/>
          <a:p>
            <a:pPr algn="r" eaLnBrk="1" hangingPunct="1"/>
            <a:fld id="{A4356CDB-EBB6-4517-B2D5-705C3CADADC2}" type="slidenum">
              <a:rPr lang="en-US" sz="1200"/>
              <a:pPr algn="r" eaLnBrk="1" hangingPunct="1"/>
              <a:t>10</a:t>
            </a:fld>
            <a:endParaRPr lang="en-US" sz="1200"/>
          </a:p>
        </p:txBody>
      </p:sp>
    </p:spTree>
    <p:extLst>
      <p:ext uri="{BB962C8B-B14F-4D97-AF65-F5344CB8AC3E}">
        <p14:creationId xmlns:p14="http://schemas.microsoft.com/office/powerpoint/2010/main" val="358240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084263" y="703263"/>
            <a:ext cx="4918075" cy="3514725"/>
          </a:xfrm>
          <a:ln/>
        </p:spPr>
      </p:sp>
      <p:sp>
        <p:nvSpPr>
          <p:cNvPr id="51203" name="Notes Placeholder 2"/>
          <p:cNvSpPr>
            <a:spLocks noGrp="1"/>
          </p:cNvSpPr>
          <p:nvPr>
            <p:ph type="body" idx="1"/>
          </p:nvPr>
        </p:nvSpPr>
        <p:spPr>
          <a:noFill/>
          <a:ln/>
        </p:spPr>
        <p:txBody>
          <a:bodyPr/>
          <a:lstStyle/>
          <a:p>
            <a:pPr eaLnBrk="1" hangingPunct="1"/>
            <a:endParaRPr lang="en-US" smtClean="0"/>
          </a:p>
        </p:txBody>
      </p:sp>
      <p:sp>
        <p:nvSpPr>
          <p:cNvPr id="51204" name="Slide Number Placeholder 3"/>
          <p:cNvSpPr>
            <a:spLocks noGrp="1"/>
          </p:cNvSpPr>
          <p:nvPr>
            <p:ph type="sldNum" sz="quarter" idx="5"/>
          </p:nvPr>
        </p:nvSpPr>
        <p:spPr>
          <a:noFill/>
        </p:spPr>
        <p:txBody>
          <a:bodyPr/>
          <a:lstStyle/>
          <a:p>
            <a:fld id="{36A3F7A3-0C20-43F5-9C16-7FD95432648C}" type="slidenum">
              <a:rPr lang="en-US" smtClean="0"/>
              <a:pPr/>
              <a:t>11</a:t>
            </a:fld>
            <a:endParaRPr lang="en-US" smtClean="0"/>
          </a:p>
        </p:txBody>
      </p:sp>
    </p:spTree>
    <p:extLst>
      <p:ext uri="{BB962C8B-B14F-4D97-AF65-F5344CB8AC3E}">
        <p14:creationId xmlns:p14="http://schemas.microsoft.com/office/powerpoint/2010/main" val="2359311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0254BAC-5A90-4CBA-8E37-82319DF21616}" type="slidenum">
              <a:rPr lang="en-US" smtClean="0"/>
              <a:pPr/>
              <a:t>12</a:t>
            </a:fld>
            <a:endParaRPr lang="en-US" smtClean="0"/>
          </a:p>
        </p:txBody>
      </p:sp>
      <p:sp>
        <p:nvSpPr>
          <p:cNvPr id="52227" name="Rectangle 7"/>
          <p:cNvSpPr txBox="1">
            <a:spLocks noGrp="1" noChangeArrowheads="1"/>
          </p:cNvSpPr>
          <p:nvPr/>
        </p:nvSpPr>
        <p:spPr bwMode="auto">
          <a:xfrm>
            <a:off x="4014788" y="8902700"/>
            <a:ext cx="3070225" cy="468313"/>
          </a:xfrm>
          <a:prstGeom prst="rect">
            <a:avLst/>
          </a:prstGeom>
          <a:noFill/>
          <a:ln w="9525">
            <a:noFill/>
            <a:miter lim="800000"/>
            <a:headEnd/>
            <a:tailEnd/>
          </a:ln>
        </p:spPr>
        <p:txBody>
          <a:bodyPr lIns="94016" tIns="47007" rIns="94016" bIns="47007" anchor="b"/>
          <a:lstStyle/>
          <a:p>
            <a:pPr algn="r" eaLnBrk="1" hangingPunct="1"/>
            <a:fld id="{43C87777-E704-421C-9AA3-C852A0312C4E}" type="slidenum">
              <a:rPr lang="en-US" sz="1200">
                <a:latin typeface="Calibri" charset="0"/>
              </a:rPr>
              <a:pPr algn="r" eaLnBrk="1" hangingPunct="1"/>
              <a:t>12</a:t>
            </a:fld>
            <a:endParaRPr lang="en-US" sz="1200">
              <a:latin typeface="Calibri" charset="0"/>
            </a:endParaRPr>
          </a:p>
        </p:txBody>
      </p:sp>
      <p:sp>
        <p:nvSpPr>
          <p:cNvPr id="52228" name="Rectangle 2"/>
          <p:cNvSpPr>
            <a:spLocks noGrp="1" noRot="1" noChangeAspect="1" noChangeArrowheads="1" noTextEdit="1"/>
          </p:cNvSpPr>
          <p:nvPr>
            <p:ph type="sldImg"/>
          </p:nvPr>
        </p:nvSpPr>
        <p:spPr>
          <a:xfrm>
            <a:off x="1084263" y="703263"/>
            <a:ext cx="4918075" cy="3514725"/>
          </a:xfrm>
          <a:ln/>
        </p:spPr>
      </p:sp>
      <p:sp>
        <p:nvSpPr>
          <p:cNvPr id="52229" name="Rectangle 3"/>
          <p:cNvSpPr>
            <a:spLocks noGrp="1" noChangeArrowheads="1"/>
          </p:cNvSpPr>
          <p:nvPr>
            <p:ph type="body" idx="1"/>
          </p:nvPr>
        </p:nvSpPr>
        <p:spPr>
          <a:xfrm>
            <a:off x="944563" y="4451350"/>
            <a:ext cx="5197475" cy="4217988"/>
          </a:xfrm>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3917265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86D524E-11A8-4113-B46D-CF9CE5E6CB22}" type="slidenum">
              <a:rPr lang="en-US" smtClean="0"/>
              <a:pPr>
                <a:defRPr/>
              </a:pPr>
              <a:t>19</a:t>
            </a:fld>
            <a:endParaRPr lang="en-US"/>
          </a:p>
        </p:txBody>
      </p:sp>
    </p:spTree>
    <p:extLst>
      <p:ext uri="{BB962C8B-B14F-4D97-AF65-F5344CB8AC3E}">
        <p14:creationId xmlns:p14="http://schemas.microsoft.com/office/powerpoint/2010/main" val="233056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86D524E-11A8-4113-B46D-CF9CE5E6CB22}" type="slidenum">
              <a:rPr lang="en-US" smtClean="0"/>
              <a:pPr>
                <a:defRPr/>
              </a:pPr>
              <a:t>20</a:t>
            </a:fld>
            <a:endParaRPr lang="en-US"/>
          </a:p>
        </p:txBody>
      </p:sp>
    </p:spTree>
    <p:extLst>
      <p:ext uri="{BB962C8B-B14F-4D97-AF65-F5344CB8AC3E}">
        <p14:creationId xmlns:p14="http://schemas.microsoft.com/office/powerpoint/2010/main" val="2236533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6012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8578" y="69755"/>
            <a:ext cx="9464041"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360170" y="3200400"/>
            <a:ext cx="672084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19EC204F-B0FD-4338-B84C-85125656FBE3}" type="slidenum">
              <a:rPr lang="en-US" smtClean="0"/>
              <a:pPr>
                <a:defRPr/>
              </a:pPr>
              <a:t>‹#›</a:t>
            </a:fld>
            <a:endParaRPr lang="en-US"/>
          </a:p>
        </p:txBody>
      </p:sp>
      <p:sp>
        <p:nvSpPr>
          <p:cNvPr id="7" name="Rectangle 6"/>
          <p:cNvSpPr/>
          <p:nvPr/>
        </p:nvSpPr>
        <p:spPr>
          <a:xfrm>
            <a:off x="66079" y="1449306"/>
            <a:ext cx="9472614"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6079" y="1396720"/>
            <a:ext cx="9472614"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6079" y="2976649"/>
            <a:ext cx="9472614"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80060" y="1505933"/>
            <a:ext cx="864108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E30BB9-FDE1-4B2B-8575-8E8296480A86}"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74643"/>
            <a:ext cx="2112264"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60120" y="274640"/>
            <a:ext cx="584073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D57FEEC-6114-45A3-98D4-806EB9ABF02F}"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80064" y="274637"/>
            <a:ext cx="864108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80064" y="1600207"/>
            <a:ext cx="864108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406496-6230-4C4E-8D2E-DA44690111F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56DF5A-6AF3-4CFA-9216-9DF81F50CFF1}" type="slidenum">
              <a:rPr lang="en-US" smtClean="0"/>
              <a:pPr>
                <a:defRPr/>
              </a:pPr>
              <a:t>‹#›</a:t>
            </a:fld>
            <a:endParaRPr lang="en-US"/>
          </a:p>
        </p:txBody>
      </p:sp>
      <p:sp>
        <p:nvSpPr>
          <p:cNvPr id="8" name="Content Placeholder 7"/>
          <p:cNvSpPr>
            <a:spLocks noGrp="1"/>
          </p:cNvSpPr>
          <p:nvPr>
            <p:ph sz="quarter" idx="1"/>
          </p:nvPr>
        </p:nvSpPr>
        <p:spPr>
          <a:xfrm>
            <a:off x="960120" y="1447800"/>
            <a:ext cx="81610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6012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8578" y="69755"/>
            <a:ext cx="9464041"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58429" y="952503"/>
            <a:ext cx="816102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58429" y="2547938"/>
            <a:ext cx="816102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40105" y="6172200"/>
            <a:ext cx="4200525" cy="457200"/>
          </a:xfrm>
        </p:spPr>
        <p:txBody>
          <a:bodyPr/>
          <a:lstStyle/>
          <a:p>
            <a:pPr>
              <a:defRPr/>
            </a:pPr>
            <a:endParaRPr lang="en-US"/>
          </a:p>
        </p:txBody>
      </p:sp>
      <p:sp>
        <p:nvSpPr>
          <p:cNvPr id="7" name="Rectangle 6"/>
          <p:cNvSpPr/>
          <p:nvPr/>
        </p:nvSpPr>
        <p:spPr>
          <a:xfrm flipV="1">
            <a:off x="72884" y="2376830"/>
            <a:ext cx="9464191"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72605" y="2341478"/>
            <a:ext cx="9464470"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1723" y="2468880"/>
            <a:ext cx="9465352"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53619" y="6208776"/>
            <a:ext cx="480060" cy="457200"/>
          </a:xfrm>
        </p:spPr>
        <p:txBody>
          <a:bodyPr/>
          <a:lstStyle/>
          <a:p>
            <a:pPr>
              <a:defRPr/>
            </a:pPr>
            <a:fld id="{64748EC2-CF4E-4E85-B95A-36D4E59F2043}"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E2E1F31-329E-4B5C-AB16-453F62606048}" type="slidenum">
              <a:rPr lang="en-US" smtClean="0"/>
              <a:pPr>
                <a:defRPr/>
              </a:pPr>
              <a:t>‹#›</a:t>
            </a:fld>
            <a:endParaRPr lang="en-US"/>
          </a:p>
        </p:txBody>
      </p:sp>
      <p:sp>
        <p:nvSpPr>
          <p:cNvPr id="9" name="Content Placeholder 8"/>
          <p:cNvSpPr>
            <a:spLocks noGrp="1"/>
          </p:cNvSpPr>
          <p:nvPr>
            <p:ph sz="quarter" idx="1"/>
          </p:nvPr>
        </p:nvSpPr>
        <p:spPr>
          <a:xfrm>
            <a:off x="960120" y="1447800"/>
            <a:ext cx="3936492"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80648" y="1447800"/>
            <a:ext cx="3936492"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60120" y="273050"/>
            <a:ext cx="816102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0120" y="1447800"/>
            <a:ext cx="392049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200650" y="1447800"/>
            <a:ext cx="392049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CC75CAD-A399-4099-9D22-257A3C09CC80}" type="slidenum">
              <a:rPr lang="en-US" smtClean="0"/>
              <a:pPr>
                <a:defRPr/>
              </a:pPr>
              <a:t>‹#›</a:t>
            </a:fld>
            <a:endParaRPr lang="en-US"/>
          </a:p>
        </p:txBody>
      </p:sp>
      <p:sp>
        <p:nvSpPr>
          <p:cNvPr id="11" name="Content Placeholder 10"/>
          <p:cNvSpPr>
            <a:spLocks noGrp="1"/>
          </p:cNvSpPr>
          <p:nvPr>
            <p:ph sz="half" idx="2"/>
          </p:nvPr>
        </p:nvSpPr>
        <p:spPr>
          <a:xfrm>
            <a:off x="960120" y="2247900"/>
            <a:ext cx="392049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5200650" y="2247900"/>
            <a:ext cx="392049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51E9148-D56B-461D-A788-43F2C1F66C0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D9F22D4-8887-45A3-BF8A-A745C1E7E7FA}"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6012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7208" y="69755"/>
            <a:ext cx="9464041"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60120" y="273050"/>
            <a:ext cx="816102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60120" y="1600200"/>
            <a:ext cx="200025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D19D437-BFCE-4294-824B-A326A82316C1}" type="slidenum">
              <a:rPr lang="en-US" smtClean="0"/>
              <a:pPr>
                <a:defRPr/>
              </a:pPr>
              <a:t>‹#›</a:t>
            </a:fld>
            <a:endParaRPr lang="en-US"/>
          </a:p>
        </p:txBody>
      </p:sp>
      <p:sp>
        <p:nvSpPr>
          <p:cNvPr id="11" name="Content Placeholder 10"/>
          <p:cNvSpPr>
            <a:spLocks noGrp="1"/>
          </p:cNvSpPr>
          <p:nvPr>
            <p:ph sz="quarter" idx="1"/>
          </p:nvPr>
        </p:nvSpPr>
        <p:spPr>
          <a:xfrm>
            <a:off x="3120390" y="1600200"/>
            <a:ext cx="600075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0120" y="4900550"/>
            <a:ext cx="768096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60120" y="5445825"/>
            <a:ext cx="768096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60120" y="6172200"/>
            <a:ext cx="4080510" cy="457200"/>
          </a:xfrm>
        </p:spPr>
        <p:txBody>
          <a:bodyPr/>
          <a:lstStyle/>
          <a:p>
            <a:pPr>
              <a:defRPr/>
            </a:pPr>
            <a:endParaRPr lang="en-US"/>
          </a:p>
        </p:txBody>
      </p:sp>
      <p:sp>
        <p:nvSpPr>
          <p:cNvPr id="7" name="Slide Number Placeholder 6"/>
          <p:cNvSpPr>
            <a:spLocks noGrp="1"/>
          </p:cNvSpPr>
          <p:nvPr>
            <p:ph type="sldNum" sz="quarter" idx="12"/>
          </p:nvPr>
        </p:nvSpPr>
        <p:spPr>
          <a:xfrm>
            <a:off x="153619" y="6208776"/>
            <a:ext cx="480060" cy="457200"/>
          </a:xfrm>
        </p:spPr>
        <p:txBody>
          <a:bodyPr/>
          <a:lstStyle/>
          <a:p>
            <a:pPr>
              <a:defRPr/>
            </a:pPr>
            <a:fld id="{01D516BF-50F5-406E-889A-E1B19E05D323}" type="slidenum">
              <a:rPr lang="en-US" smtClean="0"/>
              <a:pPr>
                <a:defRPr/>
              </a:pPr>
              <a:t>‹#›</a:t>
            </a:fld>
            <a:endParaRPr lang="en-US"/>
          </a:p>
        </p:txBody>
      </p:sp>
      <p:sp>
        <p:nvSpPr>
          <p:cNvPr id="11" name="Rectangle 10"/>
          <p:cNvSpPr/>
          <p:nvPr/>
        </p:nvSpPr>
        <p:spPr>
          <a:xfrm flipV="1">
            <a:off x="71722" y="4683555"/>
            <a:ext cx="9457182"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71935" y="4650477"/>
            <a:ext cx="945697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71937" y="4773227"/>
            <a:ext cx="945696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71725" y="66675"/>
            <a:ext cx="945196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6012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7208" y="69755"/>
            <a:ext cx="9464041"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60120" y="274638"/>
            <a:ext cx="816102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60120" y="1447800"/>
            <a:ext cx="816102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80810" y="6191250"/>
            <a:ext cx="2600325"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60120" y="6172200"/>
            <a:ext cx="416052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53619" y="6210300"/>
            <a:ext cx="48006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A6FC5B90-7060-41B0-A388-18160BF36654}"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Grp="1" noChangeArrowheads="1"/>
          </p:cNvSpPr>
          <p:nvPr>
            <p:ph type="subTitle" idx="1"/>
          </p:nvPr>
        </p:nvSpPr>
        <p:spPr>
          <a:xfrm>
            <a:off x="228600" y="3124200"/>
            <a:ext cx="9212263" cy="3581400"/>
          </a:xfrm>
        </p:spPr>
        <p:txBody>
          <a:bodyPr/>
          <a:lstStyle/>
          <a:p>
            <a:pPr eaLnBrk="1" hangingPunct="1"/>
            <a:r>
              <a:rPr lang="en-US" sz="2400" b="1" dirty="0" smtClean="0">
                <a:solidFill>
                  <a:srgbClr val="0070C0"/>
                </a:solidFill>
              </a:rPr>
              <a:t>Project Proposal Presentation for DRIP Irrigation under </a:t>
            </a:r>
          </a:p>
          <a:p>
            <a:pPr eaLnBrk="1" hangingPunct="1"/>
            <a:r>
              <a:rPr lang="en-US" sz="2400" b="1" dirty="0" smtClean="0">
                <a:solidFill>
                  <a:srgbClr val="0070C0"/>
                </a:solidFill>
              </a:rPr>
              <a:t>2</a:t>
            </a:r>
            <a:r>
              <a:rPr lang="en-US" sz="2400" b="1" baseline="30000" dirty="0" smtClean="0">
                <a:solidFill>
                  <a:srgbClr val="0070C0"/>
                </a:solidFill>
              </a:rPr>
              <a:t>nd</a:t>
            </a:r>
            <a:r>
              <a:rPr lang="en-US" sz="2400" b="1" dirty="0" smtClean="0">
                <a:solidFill>
                  <a:srgbClr val="0070C0"/>
                </a:solidFill>
              </a:rPr>
              <a:t> Stage of </a:t>
            </a:r>
            <a:r>
              <a:rPr lang="en-US" sz="2400" b="1" dirty="0" err="1" smtClean="0">
                <a:solidFill>
                  <a:srgbClr val="0070C0"/>
                </a:solidFill>
              </a:rPr>
              <a:t>Ramthal</a:t>
            </a:r>
            <a:r>
              <a:rPr lang="en-US" sz="2400" b="1" dirty="0" smtClean="0">
                <a:solidFill>
                  <a:srgbClr val="0070C0"/>
                </a:solidFill>
              </a:rPr>
              <a:t> (</a:t>
            </a:r>
            <a:r>
              <a:rPr lang="en-US" sz="2400" b="1" dirty="0" err="1" smtClean="0">
                <a:solidFill>
                  <a:srgbClr val="0070C0"/>
                </a:solidFill>
              </a:rPr>
              <a:t>Marol</a:t>
            </a:r>
            <a:r>
              <a:rPr lang="en-US" sz="2400" b="1" dirty="0" smtClean="0">
                <a:solidFill>
                  <a:srgbClr val="0070C0"/>
                </a:solidFill>
              </a:rPr>
              <a:t>) LIS  </a:t>
            </a:r>
          </a:p>
          <a:p>
            <a:pPr algn="l" eaLnBrk="1" hangingPunct="1"/>
            <a:r>
              <a:rPr lang="en-US" sz="2400" b="1" dirty="0" smtClean="0">
                <a:solidFill>
                  <a:srgbClr val="006600"/>
                </a:solidFill>
              </a:rPr>
              <a:t>Total area : 26200 Ha ( I &amp; II Stage)</a:t>
            </a:r>
          </a:p>
          <a:p>
            <a:pPr algn="l" eaLnBrk="1" hangingPunct="1"/>
            <a:r>
              <a:rPr lang="en-US" sz="2400" b="1" dirty="0" smtClean="0">
                <a:solidFill>
                  <a:schemeClr val="accent1">
                    <a:lumMod val="75000"/>
                  </a:schemeClr>
                </a:solidFill>
              </a:rPr>
              <a:t>AREA:  12,571 Ha. – II Stage </a:t>
            </a:r>
          </a:p>
          <a:p>
            <a:pPr algn="l" eaLnBrk="1" hangingPunct="1"/>
            <a:r>
              <a:rPr lang="en-US" sz="2400" b="1" dirty="0" smtClean="0">
                <a:solidFill>
                  <a:schemeClr val="accent1">
                    <a:lumMod val="75000"/>
                  </a:schemeClr>
                </a:solidFill>
              </a:rPr>
              <a:t>Plus Addl. 11,429 Ha</a:t>
            </a:r>
          </a:p>
          <a:p>
            <a:pPr algn="l" eaLnBrk="1" hangingPunct="1"/>
            <a:r>
              <a:rPr lang="en-US" sz="2400" b="1" dirty="0" smtClean="0">
                <a:solidFill>
                  <a:schemeClr val="accent1">
                    <a:lumMod val="75000"/>
                  </a:schemeClr>
                </a:solidFill>
              </a:rPr>
              <a:t>Total 24,000 Ha – II stage</a:t>
            </a:r>
          </a:p>
          <a:p>
            <a:pPr algn="l" eaLnBrk="1" hangingPunct="1"/>
            <a:endParaRPr lang="en-US" sz="2400" b="1" dirty="0" smtClean="0">
              <a:solidFill>
                <a:srgbClr val="FF0066"/>
              </a:solidFill>
            </a:endParaRPr>
          </a:p>
        </p:txBody>
      </p:sp>
      <p:sp>
        <p:nvSpPr>
          <p:cNvPr id="2050" name="Rectangle 4"/>
          <p:cNvSpPr>
            <a:spLocks noGrp="1" noChangeArrowheads="1"/>
          </p:cNvSpPr>
          <p:nvPr>
            <p:ph type="ctrTitle"/>
          </p:nvPr>
        </p:nvSpPr>
        <p:spPr>
          <a:xfrm>
            <a:off x="320676" y="76200"/>
            <a:ext cx="8720138" cy="2209800"/>
          </a:xfrm>
        </p:spPr>
        <p:txBody>
          <a:bodyPr>
            <a:normAutofit fontScale="90000"/>
          </a:bodyPr>
          <a:lstStyle/>
          <a:p>
            <a:pPr eaLnBrk="1" hangingPunct="1"/>
            <a:r>
              <a:rPr lang="en-US" sz="4000" b="1" smtClean="0">
                <a:solidFill>
                  <a:srgbClr val="A5CDF9"/>
                </a:solidFill>
              </a:rPr>
              <a:t/>
            </a:r>
            <a:br>
              <a:rPr lang="en-US" sz="4000" b="1" smtClean="0">
                <a:solidFill>
                  <a:srgbClr val="A5CDF9"/>
                </a:solidFill>
              </a:rPr>
            </a:br>
            <a:r>
              <a:rPr lang="en-US" sz="4000" b="1" smtClean="0">
                <a:solidFill>
                  <a:srgbClr val="A5CDF9"/>
                </a:solidFill>
              </a:rPr>
              <a:t/>
            </a:r>
            <a:br>
              <a:rPr lang="en-US" sz="4000" b="1" smtClean="0">
                <a:solidFill>
                  <a:srgbClr val="A5CDF9"/>
                </a:solidFill>
              </a:rPr>
            </a:br>
            <a:r>
              <a:rPr lang="en-US" sz="4000" b="1" smtClean="0">
                <a:solidFill>
                  <a:srgbClr val="A5CDF9"/>
                </a:solidFill>
              </a:rPr>
              <a:t/>
            </a:r>
            <a:br>
              <a:rPr lang="en-US" sz="4000" b="1" smtClean="0">
                <a:solidFill>
                  <a:srgbClr val="A5CDF9"/>
                </a:solidFill>
              </a:rPr>
            </a:br>
            <a:r>
              <a:rPr lang="en-US" sz="4000" b="1" smtClean="0">
                <a:solidFill>
                  <a:srgbClr val="A5CDF9"/>
                </a:solidFill>
              </a:rPr>
              <a:t/>
            </a:r>
            <a:br>
              <a:rPr lang="en-US" sz="4000" b="1" smtClean="0">
                <a:solidFill>
                  <a:srgbClr val="A5CDF9"/>
                </a:solidFill>
              </a:rPr>
            </a:br>
            <a:endParaRPr lang="en-US" sz="4000" smtClean="0"/>
          </a:p>
        </p:txBody>
      </p:sp>
      <p:pic>
        <p:nvPicPr>
          <p:cNvPr id="2052" name="Picture 5"/>
          <p:cNvPicPr>
            <a:picLocks noChangeAspect="1" noChangeArrowheads="1"/>
          </p:cNvPicPr>
          <p:nvPr/>
        </p:nvPicPr>
        <p:blipFill>
          <a:blip r:embed="rId3"/>
          <a:srcRect/>
          <a:stretch>
            <a:fillRect/>
          </a:stretch>
        </p:blipFill>
        <p:spPr bwMode="auto">
          <a:xfrm>
            <a:off x="0" y="76200"/>
            <a:ext cx="9601200" cy="1752600"/>
          </a:xfrm>
          <a:prstGeom prst="rect">
            <a:avLst/>
          </a:prstGeom>
          <a:noFill/>
          <a:ln w="9525">
            <a:noFill/>
            <a:miter lim="800000"/>
            <a:headEnd/>
            <a:tailEnd/>
          </a:ln>
        </p:spPr>
      </p:pic>
      <p:pic>
        <p:nvPicPr>
          <p:cNvPr id="2053" name="Picture 8"/>
          <p:cNvPicPr>
            <a:picLocks noChangeAspect="1" noChangeArrowheads="1"/>
          </p:cNvPicPr>
          <p:nvPr/>
        </p:nvPicPr>
        <p:blipFill>
          <a:blip r:embed="rId4"/>
          <a:srcRect/>
          <a:stretch>
            <a:fillRect/>
          </a:stretch>
        </p:blipFill>
        <p:spPr bwMode="auto">
          <a:xfrm>
            <a:off x="5867400" y="4267202"/>
            <a:ext cx="3494089" cy="2290763"/>
          </a:xfrm>
          <a:prstGeom prst="rect">
            <a:avLst/>
          </a:prstGeom>
          <a:noFill/>
          <a:ln w="9525">
            <a:noFill/>
            <a:miter lim="800000"/>
            <a:headEnd/>
            <a:tailEnd/>
          </a:ln>
        </p:spPr>
      </p:pic>
      <p:pic>
        <p:nvPicPr>
          <p:cNvPr id="2054" name="Picture 9"/>
          <p:cNvPicPr>
            <a:picLocks noChangeAspect="1" noChangeArrowheads="1"/>
          </p:cNvPicPr>
          <p:nvPr/>
        </p:nvPicPr>
        <p:blipFill>
          <a:blip r:embed="rId5"/>
          <a:srcRect/>
          <a:stretch>
            <a:fillRect/>
          </a:stretch>
        </p:blipFill>
        <p:spPr bwMode="auto">
          <a:xfrm>
            <a:off x="3840164" y="4419600"/>
            <a:ext cx="2081212" cy="1970088"/>
          </a:xfrm>
          <a:prstGeom prst="rect">
            <a:avLst/>
          </a:prstGeom>
          <a:noFill/>
          <a:ln w="9525">
            <a:noFill/>
            <a:miter lim="800000"/>
            <a:headEnd/>
            <a:tailEnd/>
          </a:ln>
        </p:spPr>
      </p:pic>
      <p:sp>
        <p:nvSpPr>
          <p:cNvPr id="2055" name="Text Box 10"/>
          <p:cNvSpPr txBox="1">
            <a:spLocks noChangeArrowheads="1"/>
          </p:cNvSpPr>
          <p:nvPr/>
        </p:nvSpPr>
        <p:spPr bwMode="auto">
          <a:xfrm>
            <a:off x="2066925" y="5766145"/>
            <a:ext cx="2657475" cy="1015655"/>
          </a:xfrm>
          <a:prstGeom prst="rect">
            <a:avLst/>
          </a:prstGeom>
          <a:noFill/>
          <a:ln w="9525">
            <a:noFill/>
            <a:miter lim="800000"/>
            <a:headEnd/>
            <a:tailEnd/>
          </a:ln>
        </p:spPr>
        <p:txBody>
          <a:bodyPr lIns="91430" tIns="45716" rIns="91430" bIns="45716">
            <a:spAutoFit/>
          </a:bodyPr>
          <a:lstStyle/>
          <a:p>
            <a:r>
              <a:rPr lang="en-US" sz="2000" dirty="0" err="1">
                <a:solidFill>
                  <a:srgbClr val="006600"/>
                </a:solidFill>
              </a:rPr>
              <a:t>Hungund</a:t>
            </a:r>
            <a:r>
              <a:rPr lang="en-US" sz="2000" dirty="0">
                <a:solidFill>
                  <a:srgbClr val="006600"/>
                </a:solidFill>
              </a:rPr>
              <a:t> </a:t>
            </a:r>
            <a:r>
              <a:rPr lang="en-US" sz="2000" dirty="0" err="1">
                <a:solidFill>
                  <a:srgbClr val="006600"/>
                </a:solidFill>
              </a:rPr>
              <a:t>Taluk</a:t>
            </a:r>
            <a:r>
              <a:rPr lang="en-US" sz="2000" dirty="0">
                <a:solidFill>
                  <a:srgbClr val="006600"/>
                </a:solidFill>
              </a:rPr>
              <a:t> </a:t>
            </a:r>
          </a:p>
          <a:p>
            <a:r>
              <a:rPr lang="en-US" sz="2000" dirty="0" err="1">
                <a:solidFill>
                  <a:srgbClr val="006600"/>
                </a:solidFill>
              </a:rPr>
              <a:t>Bagalkot</a:t>
            </a:r>
            <a:r>
              <a:rPr lang="en-US" sz="2000" dirty="0">
                <a:solidFill>
                  <a:srgbClr val="006600"/>
                </a:solidFill>
              </a:rPr>
              <a:t> District</a:t>
            </a:r>
          </a:p>
          <a:p>
            <a:r>
              <a:rPr lang="en-US" sz="2000" dirty="0">
                <a:solidFill>
                  <a:srgbClr val="006600"/>
                </a:solidFill>
              </a:rPr>
              <a:t>Karnataka</a:t>
            </a:r>
          </a:p>
        </p:txBody>
      </p:sp>
      <p:sp>
        <p:nvSpPr>
          <p:cNvPr id="2056"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sp>
        <p:nvSpPr>
          <p:cNvPr id="11" name="Slide Number Placeholder 10"/>
          <p:cNvSpPr>
            <a:spLocks noGrp="1"/>
          </p:cNvSpPr>
          <p:nvPr>
            <p:ph type="sldNum" sz="quarter" idx="12"/>
          </p:nvPr>
        </p:nvSpPr>
        <p:spPr/>
        <p:txBody>
          <a:bodyPr/>
          <a:lstStyle/>
          <a:p>
            <a:pPr>
              <a:defRPr/>
            </a:pPr>
            <a:fld id="{19EC204F-B0FD-4338-B84C-85125656FBE3}"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198438"/>
            <a:ext cx="8642351" cy="715962"/>
          </a:xfrm>
        </p:spPr>
        <p:txBody>
          <a:bodyPr>
            <a:normAutofit fontScale="90000"/>
          </a:bodyPr>
          <a:lstStyle/>
          <a:p>
            <a:pPr eaLnBrk="1" hangingPunct="1"/>
            <a:r>
              <a:rPr lang="en-US" sz="4000" b="1" dirty="0" smtClean="0"/>
              <a:t>Field Design Objectives</a:t>
            </a:r>
            <a:r>
              <a:rPr lang="en-US" sz="4000" dirty="0" smtClean="0"/>
              <a:t> </a:t>
            </a:r>
          </a:p>
        </p:txBody>
      </p:sp>
      <p:sp>
        <p:nvSpPr>
          <p:cNvPr id="13315" name="Rectangle 3"/>
          <p:cNvSpPr>
            <a:spLocks noGrp="1" noChangeArrowheads="1"/>
          </p:cNvSpPr>
          <p:nvPr>
            <p:ph type="body" idx="4294967295"/>
          </p:nvPr>
        </p:nvSpPr>
        <p:spPr>
          <a:xfrm>
            <a:off x="1" y="1143000"/>
            <a:ext cx="9040813" cy="5486400"/>
          </a:xfrm>
        </p:spPr>
        <p:txBody>
          <a:bodyPr/>
          <a:lstStyle/>
          <a:p>
            <a:pPr eaLnBrk="1" hangingPunct="1">
              <a:buFontTx/>
              <a:buNone/>
            </a:pPr>
            <a:r>
              <a:rPr lang="en-US" sz="2200" b="1" dirty="0" smtClean="0">
                <a:solidFill>
                  <a:srgbClr val="0070C0"/>
                </a:solidFill>
              </a:rPr>
              <a:t>The micro-irrigation systems fulfill the following objectives of</a:t>
            </a:r>
            <a:r>
              <a:rPr lang="en-US" sz="2200" b="1" dirty="0" smtClean="0">
                <a:solidFill>
                  <a:schemeClr val="accent2"/>
                </a:solidFill>
              </a:rPr>
              <a:t>:</a:t>
            </a:r>
            <a:r>
              <a:rPr lang="en-US" sz="2200" b="1" dirty="0" smtClean="0">
                <a:solidFill>
                  <a:srgbClr val="00CCFF"/>
                </a:solidFill>
              </a:rPr>
              <a:t> </a:t>
            </a:r>
          </a:p>
          <a:p>
            <a:pPr eaLnBrk="1" hangingPunct="1">
              <a:lnSpc>
                <a:spcPct val="150000"/>
              </a:lnSpc>
            </a:pPr>
            <a:r>
              <a:rPr lang="en-US" sz="2200" b="1" dirty="0" smtClean="0">
                <a:solidFill>
                  <a:srgbClr val="006699"/>
                </a:solidFill>
              </a:rPr>
              <a:t>Higher water use efficiency </a:t>
            </a:r>
          </a:p>
          <a:p>
            <a:pPr eaLnBrk="1" hangingPunct="1">
              <a:lnSpc>
                <a:spcPct val="150000"/>
              </a:lnSpc>
            </a:pPr>
            <a:r>
              <a:rPr lang="en-US" sz="2200" b="1" dirty="0" smtClean="0">
                <a:solidFill>
                  <a:srgbClr val="006699"/>
                </a:solidFill>
              </a:rPr>
              <a:t>Energy Efficiency </a:t>
            </a:r>
          </a:p>
          <a:p>
            <a:pPr eaLnBrk="1" hangingPunct="1">
              <a:lnSpc>
                <a:spcPct val="150000"/>
              </a:lnSpc>
            </a:pPr>
            <a:r>
              <a:rPr lang="en-US" sz="2200" b="1" dirty="0" smtClean="0">
                <a:solidFill>
                  <a:srgbClr val="006699"/>
                </a:solidFill>
              </a:rPr>
              <a:t>Higher crop productivity for every drop of water </a:t>
            </a:r>
          </a:p>
          <a:p>
            <a:pPr eaLnBrk="1" hangingPunct="1">
              <a:lnSpc>
                <a:spcPct val="150000"/>
              </a:lnSpc>
            </a:pPr>
            <a:r>
              <a:rPr lang="en-US" sz="2200" b="1" dirty="0" smtClean="0">
                <a:solidFill>
                  <a:srgbClr val="006699"/>
                </a:solidFill>
              </a:rPr>
              <a:t>Savings in labor </a:t>
            </a:r>
          </a:p>
          <a:p>
            <a:pPr eaLnBrk="1" hangingPunct="1">
              <a:lnSpc>
                <a:spcPct val="150000"/>
              </a:lnSpc>
            </a:pPr>
            <a:r>
              <a:rPr lang="en-US" sz="2200" b="1" dirty="0" smtClean="0">
                <a:solidFill>
                  <a:srgbClr val="006699"/>
                </a:solidFill>
              </a:rPr>
              <a:t>Savings in fertilizers </a:t>
            </a:r>
          </a:p>
          <a:p>
            <a:pPr eaLnBrk="1" hangingPunct="1">
              <a:lnSpc>
                <a:spcPct val="150000"/>
              </a:lnSpc>
            </a:pPr>
            <a:r>
              <a:rPr lang="en-US" sz="2200" b="1" dirty="0" smtClean="0">
                <a:solidFill>
                  <a:srgbClr val="006699"/>
                </a:solidFill>
              </a:rPr>
              <a:t>Faster returns on investment </a:t>
            </a:r>
          </a:p>
          <a:p>
            <a:pPr eaLnBrk="1" hangingPunct="1">
              <a:lnSpc>
                <a:spcPct val="150000"/>
              </a:lnSpc>
            </a:pPr>
            <a:r>
              <a:rPr lang="en-US" sz="2200" b="1" dirty="0" smtClean="0">
                <a:solidFill>
                  <a:srgbClr val="006699"/>
                </a:solidFill>
              </a:rPr>
              <a:t>Use of LPS technology  minimizes the use of electricity for operation of the micro-irrigation system at the farmers’ field.</a:t>
            </a:r>
          </a:p>
          <a:p>
            <a:pPr eaLnBrk="1" hangingPunct="1">
              <a:buFontTx/>
              <a:buNone/>
            </a:pPr>
            <a:endParaRPr lang="en-US" sz="2200" b="1" dirty="0" smtClean="0">
              <a:solidFill>
                <a:srgbClr val="006699"/>
              </a:solidFill>
            </a:endParaRPr>
          </a:p>
        </p:txBody>
      </p:sp>
      <p:sp>
        <p:nvSpPr>
          <p:cNvPr id="13316"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sp>
        <p:nvSpPr>
          <p:cNvPr id="7" name="Slide Number Placeholder 6"/>
          <p:cNvSpPr>
            <a:spLocks noGrp="1"/>
          </p:cNvSpPr>
          <p:nvPr>
            <p:ph type="sldNum" sz="quarter" idx="12"/>
          </p:nvPr>
        </p:nvSpPr>
        <p:spPr/>
        <p:txBody>
          <a:bodyPr/>
          <a:lstStyle/>
          <a:p>
            <a:pPr>
              <a:defRPr/>
            </a:pPr>
            <a:fld id="{FD9F22D4-8887-45A3-BF8A-A745C1E7E7FA}"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387351" y="76200"/>
            <a:ext cx="9213850" cy="533400"/>
          </a:xfrm>
        </p:spPr>
        <p:txBody>
          <a:bodyPr/>
          <a:lstStyle/>
          <a:p>
            <a:pPr eaLnBrk="1" hangingPunct="1"/>
            <a:r>
              <a:rPr lang="en-US" sz="2600" b="1" u="sng" dirty="0" smtClean="0"/>
              <a:t>Project scenario after adoption of Drip Irrigation System </a:t>
            </a:r>
          </a:p>
        </p:txBody>
      </p:sp>
      <p:sp>
        <p:nvSpPr>
          <p:cNvPr id="15363" name="Content Placeholder 2"/>
          <p:cNvSpPr>
            <a:spLocks noGrp="1"/>
          </p:cNvSpPr>
          <p:nvPr>
            <p:ph idx="4294967295"/>
          </p:nvPr>
        </p:nvSpPr>
        <p:spPr>
          <a:xfrm>
            <a:off x="428626" y="798513"/>
            <a:ext cx="9172575" cy="5715000"/>
          </a:xfrm>
        </p:spPr>
        <p:txBody>
          <a:bodyPr>
            <a:normAutofit lnSpcReduction="10000"/>
          </a:bodyPr>
          <a:lstStyle/>
          <a:p>
            <a:pPr marL="608013" indent="-608013" algn="just" eaLnBrk="1" hangingPunct="1">
              <a:spcBef>
                <a:spcPts val="600"/>
              </a:spcBef>
              <a:spcAft>
                <a:spcPts val="600"/>
              </a:spcAft>
              <a:buFont typeface="Wingdings" pitchFamily="2" charset="2"/>
              <a:buAutoNum type="arabicPeriod"/>
            </a:pPr>
            <a:r>
              <a:rPr lang="en-US" sz="1900" b="1" dirty="0" smtClean="0"/>
              <a:t>As construction of </a:t>
            </a:r>
            <a:r>
              <a:rPr lang="en-US" sz="1900" b="1" dirty="0" err="1" smtClean="0"/>
              <a:t>Distributary</a:t>
            </a:r>
            <a:r>
              <a:rPr lang="en-US" sz="1900" b="1" dirty="0" smtClean="0"/>
              <a:t> canals and Field canals are eliminated therefore </a:t>
            </a:r>
            <a:r>
              <a:rPr lang="en-US" sz="1900" b="1" dirty="0" smtClean="0">
                <a:solidFill>
                  <a:srgbClr val="00B050"/>
                </a:solidFill>
              </a:rPr>
              <a:t>project execution can be completed in shorter time.</a:t>
            </a:r>
          </a:p>
          <a:p>
            <a:pPr marL="608013" indent="-608013" algn="just" eaLnBrk="1" hangingPunct="1">
              <a:spcBef>
                <a:spcPts val="600"/>
              </a:spcBef>
              <a:spcAft>
                <a:spcPts val="600"/>
              </a:spcAft>
              <a:buFont typeface="Wingdings" pitchFamily="2" charset="2"/>
              <a:buAutoNum type="arabicPeriod"/>
            </a:pPr>
            <a:r>
              <a:rPr lang="en-US" sz="1900" b="1" dirty="0" smtClean="0"/>
              <a:t>Land acquisition is minimized because of pipe network resulting </a:t>
            </a:r>
            <a:r>
              <a:rPr lang="en-US" sz="1900" b="1" dirty="0" smtClean="0">
                <a:solidFill>
                  <a:srgbClr val="00B050"/>
                </a:solidFill>
              </a:rPr>
              <a:t>in project cost saving. </a:t>
            </a:r>
          </a:p>
          <a:p>
            <a:pPr marL="608013" indent="-608013" algn="just" eaLnBrk="1" hangingPunct="1">
              <a:spcBef>
                <a:spcPts val="600"/>
              </a:spcBef>
              <a:spcAft>
                <a:spcPts val="600"/>
              </a:spcAft>
              <a:buFont typeface="Wingdings" pitchFamily="2" charset="2"/>
              <a:buAutoNum type="arabicPeriod"/>
            </a:pPr>
            <a:r>
              <a:rPr lang="en-US" sz="1900" b="1" dirty="0" smtClean="0"/>
              <a:t>This also increases the conveyance efficiency of water which is around 60% to 70% in canal system to almost 85 % in a pipe network system.</a:t>
            </a:r>
            <a:endParaRPr lang="en-US" sz="1900" b="1" dirty="0" smtClean="0">
              <a:solidFill>
                <a:srgbClr val="00B050"/>
              </a:solidFill>
            </a:endParaRPr>
          </a:p>
          <a:p>
            <a:pPr marL="608013" indent="-608013" algn="just" eaLnBrk="1" hangingPunct="1">
              <a:spcBef>
                <a:spcPts val="600"/>
              </a:spcBef>
              <a:spcAft>
                <a:spcPts val="600"/>
              </a:spcAft>
              <a:buFont typeface="Wingdings" pitchFamily="2" charset="2"/>
              <a:buAutoNum type="arabicPeriod"/>
            </a:pPr>
            <a:r>
              <a:rPr lang="en-US" sz="1900" b="1" dirty="0" smtClean="0">
                <a:solidFill>
                  <a:srgbClr val="00B050"/>
                </a:solidFill>
              </a:rPr>
              <a:t>Efficient use of precious water. </a:t>
            </a:r>
          </a:p>
          <a:p>
            <a:pPr marL="608013" indent="-608013" algn="just" eaLnBrk="1" hangingPunct="1">
              <a:spcBef>
                <a:spcPts val="600"/>
              </a:spcBef>
              <a:spcAft>
                <a:spcPts val="600"/>
              </a:spcAft>
              <a:buFont typeface="Wingdings" pitchFamily="2" charset="2"/>
              <a:buAutoNum type="arabicPeriod"/>
            </a:pPr>
            <a:r>
              <a:rPr lang="en-US" sz="1900" b="1" dirty="0" smtClean="0"/>
              <a:t>Around </a:t>
            </a:r>
            <a:r>
              <a:rPr lang="en-US" sz="1900" b="1" dirty="0" smtClean="0">
                <a:solidFill>
                  <a:srgbClr val="00B050"/>
                </a:solidFill>
              </a:rPr>
              <a:t>12,571 Hectares as well as additional 11,429 Hectares </a:t>
            </a:r>
            <a:r>
              <a:rPr lang="en-US" sz="1900" b="1" dirty="0" smtClean="0"/>
              <a:t>area can be brought under Drip irrigation</a:t>
            </a:r>
          </a:p>
          <a:p>
            <a:pPr marL="608013" indent="-608013" algn="just" eaLnBrk="1" hangingPunct="1">
              <a:spcBef>
                <a:spcPts val="600"/>
              </a:spcBef>
              <a:spcAft>
                <a:spcPts val="600"/>
              </a:spcAft>
              <a:buFont typeface="Wingdings" pitchFamily="2" charset="2"/>
              <a:buAutoNum type="arabicPeriod"/>
            </a:pPr>
            <a:r>
              <a:rPr lang="en-US" sz="1900" b="1" dirty="0" smtClean="0"/>
              <a:t>As Drip Irrigation System can feed with available local source of water </a:t>
            </a:r>
            <a:r>
              <a:rPr lang="en-US" sz="1900" b="1" dirty="0" smtClean="0">
                <a:solidFill>
                  <a:srgbClr val="00B050"/>
                </a:solidFill>
              </a:rPr>
              <a:t>cropping intensity </a:t>
            </a:r>
            <a:r>
              <a:rPr lang="en-US" sz="1900" b="1" dirty="0" smtClean="0"/>
              <a:t>can be increased.</a:t>
            </a:r>
          </a:p>
          <a:p>
            <a:pPr marL="608013" indent="-608013" algn="just" eaLnBrk="1" hangingPunct="1">
              <a:spcBef>
                <a:spcPts val="600"/>
              </a:spcBef>
              <a:spcAft>
                <a:spcPts val="600"/>
              </a:spcAft>
              <a:buFont typeface="Wingdings" pitchFamily="2" charset="2"/>
              <a:buAutoNum type="arabicPeriod"/>
            </a:pPr>
            <a:r>
              <a:rPr lang="en-US" sz="1900" b="1" dirty="0" smtClean="0">
                <a:solidFill>
                  <a:srgbClr val="00B050"/>
                </a:solidFill>
              </a:rPr>
              <a:t>Least maintenance </a:t>
            </a:r>
            <a:r>
              <a:rPr lang="en-US" sz="1900" b="1" dirty="0" smtClean="0"/>
              <a:t>of pipe network as compared to canals.</a:t>
            </a:r>
          </a:p>
          <a:p>
            <a:pPr marL="608013" indent="-608013" algn="just" eaLnBrk="1" hangingPunct="1">
              <a:spcBef>
                <a:spcPts val="600"/>
              </a:spcBef>
              <a:spcAft>
                <a:spcPts val="600"/>
              </a:spcAft>
              <a:buFont typeface="Wingdings" pitchFamily="2" charset="2"/>
              <a:buAutoNum type="arabicPeriod"/>
            </a:pPr>
            <a:r>
              <a:rPr lang="en-US" sz="1900" b="1" dirty="0" smtClean="0">
                <a:solidFill>
                  <a:srgbClr val="00B050"/>
                </a:solidFill>
              </a:rPr>
              <a:t>Even water distribution </a:t>
            </a:r>
            <a:r>
              <a:rPr lang="en-US" sz="1900" b="1" dirty="0" smtClean="0"/>
              <a:t>– better yield and quality of produce.</a:t>
            </a:r>
          </a:p>
          <a:p>
            <a:pPr marL="608013" indent="-608013" algn="just" eaLnBrk="1" hangingPunct="1">
              <a:spcBef>
                <a:spcPts val="600"/>
              </a:spcBef>
              <a:spcAft>
                <a:spcPts val="600"/>
              </a:spcAft>
              <a:buFont typeface="Wingdings" pitchFamily="2" charset="2"/>
              <a:buAutoNum type="arabicPeriod"/>
            </a:pPr>
            <a:r>
              <a:rPr lang="en-US" sz="1900" b="1" dirty="0" smtClean="0"/>
              <a:t>With Drip Irrigation  an area of </a:t>
            </a:r>
            <a:r>
              <a:rPr lang="en-US" sz="2400" b="1" dirty="0" smtClean="0">
                <a:solidFill>
                  <a:srgbClr val="C00000"/>
                </a:solidFill>
              </a:rPr>
              <a:t>24,000</a:t>
            </a:r>
            <a:r>
              <a:rPr lang="en-US" sz="1900" b="1" dirty="0" smtClean="0"/>
              <a:t> Hectares can be irrigated </a:t>
            </a:r>
            <a:r>
              <a:rPr lang="en-US" sz="1900" b="1" dirty="0" smtClean="0">
                <a:solidFill>
                  <a:srgbClr val="00B050"/>
                </a:solidFill>
              </a:rPr>
              <a:t> with the available  2.77 TMC</a:t>
            </a:r>
          </a:p>
        </p:txBody>
      </p:sp>
      <p:sp>
        <p:nvSpPr>
          <p:cNvPr id="15364" name="Slide Number Placeholder 3"/>
          <p:cNvSpPr txBox="1">
            <a:spLocks noGrp="1"/>
          </p:cNvSpPr>
          <p:nvPr/>
        </p:nvSpPr>
        <p:spPr bwMode="auto">
          <a:xfrm>
            <a:off x="6880225" y="6356352"/>
            <a:ext cx="2241551" cy="365125"/>
          </a:xfrm>
          <a:prstGeom prst="rect">
            <a:avLst/>
          </a:prstGeom>
          <a:noFill/>
          <a:ln w="9525">
            <a:noFill/>
            <a:miter lim="800000"/>
            <a:headEnd/>
            <a:tailEnd/>
          </a:ln>
        </p:spPr>
        <p:txBody>
          <a:bodyPr lIns="91430" tIns="45716" rIns="91430" bIns="45716" anchor="ctr"/>
          <a:lstStyle/>
          <a:p>
            <a:pPr algn="r" eaLnBrk="1" hangingPunct="1"/>
            <a:r>
              <a:rPr lang="en-US" sz="1200">
                <a:solidFill>
                  <a:srgbClr val="898989"/>
                </a:solidFill>
                <a:cs typeface="Arial" charset="0"/>
              </a:rPr>
              <a:t> </a:t>
            </a:r>
            <a:fld id="{ED4D6F5F-6F0F-4D44-BB65-C609DBC7ADA2}" type="slidenum">
              <a:rPr lang="en-US" sz="1200">
                <a:solidFill>
                  <a:srgbClr val="898989"/>
                </a:solidFill>
                <a:cs typeface="Arial" charset="0"/>
              </a:rPr>
              <a:pPr algn="r" eaLnBrk="1" hangingPunct="1"/>
              <a:t>11</a:t>
            </a:fld>
            <a:endParaRPr lang="en-US" sz="1200">
              <a:solidFill>
                <a:srgbClr val="898989"/>
              </a:solidFill>
              <a:cs typeface="Arial" charset="0"/>
            </a:endParaRPr>
          </a:p>
          <a:p>
            <a:pPr algn="r" eaLnBrk="1" hangingPunct="1"/>
            <a:endParaRPr lang="en-US" sz="1200">
              <a:solidFill>
                <a:srgbClr val="898989"/>
              </a:solidFill>
              <a:cs typeface="Arial" charset="0"/>
            </a:endParaRPr>
          </a:p>
        </p:txBody>
      </p:sp>
      <p:sp>
        <p:nvSpPr>
          <p:cNvPr id="15365"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sp>
        <p:nvSpPr>
          <p:cNvPr id="8" name="Slide Number Placeholder 7"/>
          <p:cNvSpPr>
            <a:spLocks noGrp="1"/>
          </p:cNvSpPr>
          <p:nvPr>
            <p:ph type="sldNum" sz="quarter" idx="12"/>
          </p:nvPr>
        </p:nvSpPr>
        <p:spPr/>
        <p:txBody>
          <a:bodyPr/>
          <a:lstStyle/>
          <a:p>
            <a:pPr>
              <a:defRPr/>
            </a:pPr>
            <a:fld id="{FD9F22D4-8887-45A3-BF8A-A745C1E7E7FA}"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04800" y="152401"/>
            <a:ext cx="9001126" cy="6124746"/>
          </a:xfrm>
          <a:prstGeom prst="rect">
            <a:avLst/>
          </a:prstGeom>
          <a:noFill/>
          <a:ln w="9525">
            <a:noFill/>
            <a:miter lim="800000"/>
            <a:headEnd/>
            <a:tailEnd/>
          </a:ln>
        </p:spPr>
        <p:txBody>
          <a:bodyPr wrap="square" lIns="91430" tIns="45716" rIns="91430" bIns="45716">
            <a:spAutoFit/>
          </a:bodyPr>
          <a:lstStyle/>
          <a:p>
            <a:pPr algn="ctr" eaLnBrk="1" hangingPunct="1"/>
            <a:r>
              <a:rPr lang="en-US" sz="4000" b="1" i="1" dirty="0" smtClean="0">
                <a:cs typeface="Arial" charset="0"/>
              </a:rPr>
              <a:t>Project aim</a:t>
            </a:r>
            <a:endParaRPr lang="en-US" sz="4000" b="1" i="1" dirty="0">
              <a:cs typeface="Arial" charset="0"/>
            </a:endParaRPr>
          </a:p>
          <a:p>
            <a:pPr algn="just" eaLnBrk="1" hangingPunct="1"/>
            <a:endParaRPr lang="en-US" sz="2600" b="1" i="1" dirty="0">
              <a:solidFill>
                <a:srgbClr val="FF3300"/>
              </a:solidFill>
              <a:cs typeface="Arial" charset="0"/>
            </a:endParaRPr>
          </a:p>
          <a:p>
            <a:pPr algn="just" eaLnBrk="1" hangingPunct="1"/>
            <a:r>
              <a:rPr lang="en-US" sz="2600" b="1" i="1" dirty="0">
                <a:solidFill>
                  <a:srgbClr val="00B050"/>
                </a:solidFill>
                <a:cs typeface="Arial" charset="0"/>
              </a:rPr>
              <a:t>The aim of the Project is :- </a:t>
            </a:r>
          </a:p>
          <a:p>
            <a:pPr algn="just" eaLnBrk="1" hangingPunct="1"/>
            <a:endParaRPr lang="en-US" sz="1600" b="1" i="1" dirty="0">
              <a:solidFill>
                <a:srgbClr val="00B050"/>
              </a:solidFill>
              <a:cs typeface="Arial" charset="0"/>
            </a:endParaRPr>
          </a:p>
          <a:p>
            <a:pPr algn="just" eaLnBrk="1" hangingPunct="1"/>
            <a:r>
              <a:rPr lang="en-US" sz="2600" b="1" i="1" dirty="0">
                <a:solidFill>
                  <a:srgbClr val="00B050"/>
                </a:solidFill>
                <a:cs typeface="Arial" charset="0"/>
              </a:rPr>
              <a:t>To increase the irrigable area from 12,571 to 24,000 Hectares </a:t>
            </a:r>
          </a:p>
          <a:p>
            <a:pPr algn="just" eaLnBrk="1" hangingPunct="1"/>
            <a:endParaRPr lang="en-US" sz="1400" b="1" i="1" dirty="0">
              <a:solidFill>
                <a:srgbClr val="00B050"/>
              </a:solidFill>
              <a:cs typeface="Arial" charset="0"/>
            </a:endParaRPr>
          </a:p>
          <a:p>
            <a:pPr algn="just" eaLnBrk="1" hangingPunct="1"/>
            <a:r>
              <a:rPr lang="en-US" sz="2600" b="1" i="1" dirty="0">
                <a:solidFill>
                  <a:srgbClr val="00B050"/>
                </a:solidFill>
                <a:cs typeface="Arial" charset="0"/>
              </a:rPr>
              <a:t>To increase the yield of the crop by 30% to 80%</a:t>
            </a:r>
          </a:p>
          <a:p>
            <a:pPr algn="just" eaLnBrk="1" hangingPunct="1"/>
            <a:endParaRPr lang="en-US" sz="1600" b="1" i="1" dirty="0">
              <a:solidFill>
                <a:srgbClr val="00B050"/>
              </a:solidFill>
              <a:cs typeface="Arial" charset="0"/>
            </a:endParaRPr>
          </a:p>
          <a:p>
            <a:pPr algn="just" eaLnBrk="1" hangingPunct="1"/>
            <a:r>
              <a:rPr lang="en-US" sz="2600" b="1" i="1" dirty="0">
                <a:solidFill>
                  <a:srgbClr val="00B050"/>
                </a:solidFill>
                <a:cs typeface="Arial" charset="0"/>
              </a:rPr>
              <a:t>To increase the Overall water &amp; fertilizer use efficiency from 50% to 85% </a:t>
            </a:r>
          </a:p>
          <a:p>
            <a:pPr algn="just" eaLnBrk="1" hangingPunct="1"/>
            <a:endParaRPr lang="en-US" sz="1600" b="1" i="1" dirty="0">
              <a:solidFill>
                <a:srgbClr val="00B050"/>
              </a:solidFill>
              <a:cs typeface="Arial" charset="0"/>
            </a:endParaRPr>
          </a:p>
          <a:p>
            <a:pPr algn="just" eaLnBrk="1" hangingPunct="1"/>
            <a:r>
              <a:rPr lang="en-US" sz="2600" b="1" i="1" dirty="0">
                <a:solidFill>
                  <a:srgbClr val="00B050"/>
                </a:solidFill>
                <a:cs typeface="Arial" charset="0"/>
              </a:rPr>
              <a:t>To use minimum Power.</a:t>
            </a:r>
          </a:p>
          <a:p>
            <a:pPr algn="just" eaLnBrk="1" hangingPunct="1"/>
            <a:endParaRPr lang="en-US" sz="1600" b="1" i="1" dirty="0">
              <a:solidFill>
                <a:srgbClr val="00B050"/>
              </a:solidFill>
              <a:cs typeface="Arial" charset="0"/>
            </a:endParaRPr>
          </a:p>
          <a:p>
            <a:pPr algn="just" eaLnBrk="1" hangingPunct="1"/>
            <a:r>
              <a:rPr lang="en-US" sz="2600" b="1" i="1" dirty="0">
                <a:solidFill>
                  <a:srgbClr val="00B050"/>
                </a:solidFill>
                <a:cs typeface="Arial" charset="0"/>
              </a:rPr>
              <a:t>To </a:t>
            </a:r>
            <a:r>
              <a:rPr lang="en-US" sz="2600" b="1" i="1" dirty="0" smtClean="0">
                <a:solidFill>
                  <a:srgbClr val="00B050"/>
                </a:solidFill>
                <a:cs typeface="Arial" charset="0"/>
              </a:rPr>
              <a:t>improve the socio economic conditions of </a:t>
            </a:r>
            <a:r>
              <a:rPr lang="en-US" sz="2600" b="1" i="1" dirty="0">
                <a:solidFill>
                  <a:srgbClr val="00B050"/>
                </a:solidFill>
                <a:cs typeface="Arial" charset="0"/>
              </a:rPr>
              <a:t>the </a:t>
            </a:r>
            <a:r>
              <a:rPr lang="en-US" sz="2600" b="1" i="1" dirty="0" smtClean="0">
                <a:solidFill>
                  <a:srgbClr val="00B050"/>
                </a:solidFill>
                <a:cs typeface="Arial" charset="0"/>
              </a:rPr>
              <a:t>beneficiaries.</a:t>
            </a:r>
            <a:endParaRPr lang="en-US" sz="2600" b="1" i="1" dirty="0">
              <a:solidFill>
                <a:srgbClr val="00B050"/>
              </a:solidFill>
              <a:cs typeface="Arial" charset="0"/>
            </a:endParaRPr>
          </a:p>
        </p:txBody>
      </p:sp>
      <p:sp>
        <p:nvSpPr>
          <p:cNvPr id="16387"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sp>
        <p:nvSpPr>
          <p:cNvPr id="6" name="Slide Number Placeholder 5"/>
          <p:cNvSpPr>
            <a:spLocks noGrp="1"/>
          </p:cNvSpPr>
          <p:nvPr>
            <p:ph type="sldNum" sz="quarter" idx="12"/>
          </p:nvPr>
        </p:nvSpPr>
        <p:spPr/>
        <p:txBody>
          <a:bodyPr/>
          <a:lstStyle/>
          <a:p>
            <a:pPr>
              <a:defRPr/>
            </a:pPr>
            <a:fld id="{FD9F22D4-8887-45A3-BF8A-A745C1E7E7FA}" type="slidenum">
              <a:rPr lang="en-US" smtClean="0"/>
              <a:pPr>
                <a:defRPr/>
              </a:pPr>
              <a:t>12</a:t>
            </a:fld>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79425" y="198438"/>
            <a:ext cx="8642351" cy="792162"/>
          </a:xfrm>
        </p:spPr>
        <p:txBody>
          <a:bodyPr/>
          <a:lstStyle/>
          <a:p>
            <a:r>
              <a:rPr lang="en-US" b="1" u="sng" dirty="0" smtClean="0">
                <a:solidFill>
                  <a:srgbClr val="00B050"/>
                </a:solidFill>
              </a:rPr>
              <a:t>AGRI - LINKAGES</a:t>
            </a:r>
          </a:p>
        </p:txBody>
      </p:sp>
      <p:sp>
        <p:nvSpPr>
          <p:cNvPr id="17411" name="Rectangle 3"/>
          <p:cNvSpPr>
            <a:spLocks noGrp="1" noChangeArrowheads="1"/>
          </p:cNvSpPr>
          <p:nvPr>
            <p:ph sz="quarter" idx="1"/>
          </p:nvPr>
        </p:nvSpPr>
        <p:spPr>
          <a:xfrm>
            <a:off x="914400" y="1219200"/>
            <a:ext cx="8243888" cy="5029200"/>
          </a:xfrm>
        </p:spPr>
        <p:txBody>
          <a:bodyPr/>
          <a:lstStyle/>
          <a:p>
            <a:pPr algn="just">
              <a:lnSpc>
                <a:spcPct val="150000"/>
              </a:lnSpc>
              <a:spcBef>
                <a:spcPts val="1200"/>
              </a:spcBef>
              <a:spcAft>
                <a:spcPts val="1200"/>
              </a:spcAft>
            </a:pPr>
            <a:r>
              <a:rPr lang="en-US" sz="2800" b="1" dirty="0" smtClean="0">
                <a:solidFill>
                  <a:schemeClr val="bg2">
                    <a:lumMod val="50000"/>
                  </a:schemeClr>
                </a:solidFill>
              </a:rPr>
              <a:t>KBJNL is also considering developing downstream linkage with </a:t>
            </a:r>
            <a:r>
              <a:rPr lang="en-US" sz="2800" b="1" dirty="0" err="1" smtClean="0">
                <a:solidFill>
                  <a:schemeClr val="bg2">
                    <a:lumMod val="50000"/>
                  </a:schemeClr>
                </a:solidFill>
              </a:rPr>
              <a:t>Agri</a:t>
            </a:r>
            <a:r>
              <a:rPr lang="en-US" sz="2800" b="1" dirty="0" smtClean="0">
                <a:solidFill>
                  <a:schemeClr val="bg2">
                    <a:lumMod val="50000"/>
                  </a:schemeClr>
                </a:solidFill>
              </a:rPr>
              <a:t>-processing firms for better price realization for farmers.</a:t>
            </a:r>
          </a:p>
          <a:p>
            <a:pPr algn="just">
              <a:lnSpc>
                <a:spcPct val="150000"/>
              </a:lnSpc>
              <a:spcBef>
                <a:spcPts val="1200"/>
              </a:spcBef>
              <a:spcAft>
                <a:spcPts val="1200"/>
              </a:spcAft>
            </a:pPr>
            <a:r>
              <a:rPr lang="en-US" sz="2800" b="1" dirty="0" smtClean="0">
                <a:solidFill>
                  <a:srgbClr val="00B050"/>
                </a:solidFill>
              </a:rPr>
              <a:t>A study in this regard was initiated with IFC for identifying potential private partners</a:t>
            </a:r>
            <a:r>
              <a:rPr lang="en-US" sz="2800" b="1" dirty="0" smtClean="0">
                <a:solidFill>
                  <a:srgbClr val="000099"/>
                </a:solidFill>
              </a:rPr>
              <a:t>.</a:t>
            </a:r>
          </a:p>
        </p:txBody>
      </p:sp>
      <p:sp>
        <p:nvSpPr>
          <p:cNvPr id="17412"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sp>
        <p:nvSpPr>
          <p:cNvPr id="7" name="Slide Number Placeholder 6"/>
          <p:cNvSpPr>
            <a:spLocks noGrp="1"/>
          </p:cNvSpPr>
          <p:nvPr>
            <p:ph type="sldNum" sz="quarter" idx="12"/>
          </p:nvPr>
        </p:nvSpPr>
        <p:spPr/>
        <p:txBody>
          <a:bodyPr/>
          <a:lstStyle/>
          <a:p>
            <a:pPr>
              <a:defRPr/>
            </a:pPr>
            <a:fld id="{FE56DF5A-6AF3-4CFA-9216-9DF81F50CFF1}"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57200" y="152400"/>
          <a:ext cx="8610600" cy="6375244"/>
        </p:xfrm>
        <a:graphic>
          <a:graphicData uri="http://schemas.openxmlformats.org/drawingml/2006/table">
            <a:tbl>
              <a:tblPr firstRow="1" bandRow="1"/>
              <a:tblGrid>
                <a:gridCol w="3679744"/>
                <a:gridCol w="4930856"/>
              </a:tblGrid>
              <a:tr h="486508">
                <a:tc gridSpan="2">
                  <a:txBody>
                    <a:bodyPr/>
                    <a:lstStyle>
                      <a:defPPr>
                        <a:defRPr lang="en-US"/>
                      </a:defPPr>
                      <a:lvl1pPr marL="0" algn="r" defTabSz="914400" rtl="1" eaLnBrk="1" latinLnBrk="0" hangingPunct="1">
                        <a:defRPr sz="1800" b="1" kern="1200">
                          <a:solidFill>
                            <a:schemeClr val="bg1"/>
                          </a:solidFill>
                          <a:latin typeface="Arial Narrow"/>
                        </a:defRPr>
                      </a:lvl1pPr>
                      <a:lvl2pPr marL="457200" algn="r" defTabSz="914400" rtl="1" eaLnBrk="1" latinLnBrk="0" hangingPunct="1">
                        <a:defRPr sz="1800" b="1" kern="1200">
                          <a:solidFill>
                            <a:schemeClr val="bg1"/>
                          </a:solidFill>
                          <a:latin typeface="Arial Narrow"/>
                        </a:defRPr>
                      </a:lvl2pPr>
                      <a:lvl3pPr marL="914400" algn="r" defTabSz="914400" rtl="1" eaLnBrk="1" latinLnBrk="0" hangingPunct="1">
                        <a:defRPr sz="1800" b="1" kern="1200">
                          <a:solidFill>
                            <a:schemeClr val="bg1"/>
                          </a:solidFill>
                          <a:latin typeface="Arial Narrow"/>
                        </a:defRPr>
                      </a:lvl3pPr>
                      <a:lvl4pPr marL="1371600" algn="r" defTabSz="914400" rtl="1" eaLnBrk="1" latinLnBrk="0" hangingPunct="1">
                        <a:defRPr sz="1800" b="1" kern="1200">
                          <a:solidFill>
                            <a:schemeClr val="bg1"/>
                          </a:solidFill>
                          <a:latin typeface="Arial Narrow"/>
                        </a:defRPr>
                      </a:lvl4pPr>
                      <a:lvl5pPr marL="1828800" algn="r" defTabSz="914400" rtl="1" eaLnBrk="1" latinLnBrk="0" hangingPunct="1">
                        <a:defRPr sz="1800" b="1" kern="1200">
                          <a:solidFill>
                            <a:schemeClr val="bg1"/>
                          </a:solidFill>
                          <a:latin typeface="Arial Narrow"/>
                        </a:defRPr>
                      </a:lvl5pPr>
                      <a:lvl6pPr marL="2286000" algn="r" defTabSz="914400" rtl="1" eaLnBrk="1" latinLnBrk="0" hangingPunct="1">
                        <a:defRPr sz="1800" b="1" kern="1200">
                          <a:solidFill>
                            <a:schemeClr val="bg1"/>
                          </a:solidFill>
                          <a:latin typeface="Arial Narrow"/>
                        </a:defRPr>
                      </a:lvl6pPr>
                      <a:lvl7pPr marL="2743200" algn="r" defTabSz="914400" rtl="1" eaLnBrk="1" latinLnBrk="0" hangingPunct="1">
                        <a:defRPr sz="1800" b="1" kern="1200">
                          <a:solidFill>
                            <a:schemeClr val="bg1"/>
                          </a:solidFill>
                          <a:latin typeface="Arial Narrow"/>
                        </a:defRPr>
                      </a:lvl7pPr>
                      <a:lvl8pPr marL="3200400" algn="r" defTabSz="914400" rtl="1" eaLnBrk="1" latinLnBrk="0" hangingPunct="1">
                        <a:defRPr sz="1800" b="1" kern="1200">
                          <a:solidFill>
                            <a:schemeClr val="bg1"/>
                          </a:solidFill>
                          <a:latin typeface="Arial Narrow"/>
                        </a:defRPr>
                      </a:lvl8pPr>
                      <a:lvl9pPr marL="3657600" algn="r" defTabSz="914400" rtl="1" eaLnBrk="1" latinLnBrk="0" hangingPunct="1">
                        <a:defRPr sz="1800" b="1" kern="1200">
                          <a:solidFill>
                            <a:schemeClr val="bg1"/>
                          </a:solidFill>
                          <a:latin typeface="Arial Narrow"/>
                        </a:defRPr>
                      </a:lvl9pPr>
                    </a:lstStyle>
                    <a:p>
                      <a:pPr marL="0" marR="0" indent="0" algn="l" defTabSz="914400" rtl="0" eaLnBrk="1" fontAlgn="auto" latinLnBrk="0" hangingPunct="1">
                        <a:lnSpc>
                          <a:spcPct val="115000"/>
                        </a:lnSpc>
                        <a:spcBef>
                          <a:spcPts val="0"/>
                        </a:spcBef>
                        <a:spcAft>
                          <a:spcPts val="0"/>
                        </a:spcAft>
                        <a:buClrTx/>
                        <a:buSzTx/>
                        <a:buFontTx/>
                        <a:buNone/>
                        <a:tabLst/>
                        <a:defRPr/>
                      </a:pPr>
                      <a:r>
                        <a:rPr lang="en-IN" sz="2800" b="1" dirty="0" smtClean="0">
                          <a:solidFill>
                            <a:srgbClr val="002060"/>
                          </a:solidFill>
                        </a:rPr>
                        <a:t>Salient features of project</a:t>
                      </a:r>
                    </a:p>
                  </a:txBody>
                  <a:tcPr marL="50970" marR="50970" marT="0" marB="0">
                    <a:lnL w="9525" cap="flat" cmpd="sng" algn="ctr">
                      <a:solidFill>
                        <a:srgbClr val="F3D311">
                          <a:shade val="95000"/>
                          <a:satMod val="105000"/>
                        </a:srgbClr>
                      </a:solidFill>
                      <a:prstDash val="solid"/>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solidFill>
                      <a:srgbClr val="00CCFF"/>
                    </a:solidFill>
                  </a:tcPr>
                </a:tc>
                <a:tc hMerge="1">
                  <a:txBody>
                    <a:bodyPr/>
                    <a:lstStyle/>
                    <a:p>
                      <a:pPr>
                        <a:lnSpc>
                          <a:spcPct val="115000"/>
                        </a:lnSpc>
                        <a:spcAft>
                          <a:spcPts val="0"/>
                        </a:spcAft>
                      </a:pPr>
                      <a:endParaRPr lang="en-IN" sz="1400" b="1" dirty="0">
                        <a:latin typeface="Arial Narrow"/>
                        <a:ea typeface="Times New Roman"/>
                        <a:cs typeface="Calibri"/>
                      </a:endParaRPr>
                    </a:p>
                  </a:txBody>
                  <a:tcPr marL="50970" marR="50970" marT="0" marB="0"/>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A. Name of Project</a:t>
                      </a:r>
                      <a:endParaRPr lang="en-IN" sz="1400" b="1"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Ramthal Lift Irrigation Scheme</a:t>
                      </a:r>
                      <a:endParaRPr lang="en-IN" sz="1400" b="1" dirty="0">
                        <a:latin typeface="Arial Narrow"/>
                        <a:ea typeface="Times New Roman"/>
                        <a:cs typeface="Calibri"/>
                      </a:endParaRPr>
                    </a:p>
                  </a:txBody>
                  <a:tcPr marL="50970" marR="50970" marT="0" marB="0">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729762">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B. Location</a:t>
                      </a:r>
                      <a:endParaRPr lang="en-IN" sz="1400"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err="1"/>
                        <a:t>Marol</a:t>
                      </a:r>
                      <a:r>
                        <a:rPr lang="en-US" sz="1400" dirty="0"/>
                        <a:t> Village, </a:t>
                      </a:r>
                      <a:r>
                        <a:rPr lang="en-US" sz="1400" dirty="0" err="1"/>
                        <a:t>Hungund</a:t>
                      </a:r>
                      <a:r>
                        <a:rPr lang="en-US" sz="1400" dirty="0"/>
                        <a:t> Taluka, </a:t>
                      </a:r>
                      <a:r>
                        <a:rPr lang="en-US" sz="1400" dirty="0" err="1"/>
                        <a:t>Bagalkot</a:t>
                      </a:r>
                      <a:r>
                        <a:rPr lang="en-US" sz="1400" dirty="0"/>
                        <a:t> District</a:t>
                      </a:r>
                      <a:endParaRPr lang="en-IN" sz="1400" dirty="0"/>
                    </a:p>
                    <a:p>
                      <a:pPr algn="l">
                        <a:lnSpc>
                          <a:spcPct val="115000"/>
                        </a:lnSpc>
                        <a:spcAft>
                          <a:spcPts val="0"/>
                        </a:spcAft>
                      </a:pPr>
                      <a:r>
                        <a:rPr lang="en-US" sz="1400" dirty="0"/>
                        <a:t>Latitude        16° 10’ to 16°15’N</a:t>
                      </a:r>
                      <a:endParaRPr lang="en-IN" sz="1400" dirty="0"/>
                    </a:p>
                    <a:p>
                      <a:pPr algn="l">
                        <a:lnSpc>
                          <a:spcPct val="115000"/>
                        </a:lnSpc>
                        <a:spcAft>
                          <a:spcPts val="0"/>
                        </a:spcAft>
                      </a:pPr>
                      <a:r>
                        <a:rPr lang="en-US" sz="1400" dirty="0" err="1"/>
                        <a:t>Longitutde</a:t>
                      </a:r>
                      <a:r>
                        <a:rPr lang="en-US" sz="1400" dirty="0"/>
                        <a:t>    76°05’ to 76° 10’E</a:t>
                      </a:r>
                      <a:endParaRPr lang="en-IN" sz="1400" dirty="0">
                        <a:latin typeface="Arial Narrow"/>
                        <a:ea typeface="Times New Roman"/>
                        <a:cs typeface="Calibri"/>
                      </a:endParaRPr>
                    </a:p>
                  </a:txBody>
                  <a:tcPr marL="50970" marR="50970" marT="0" marB="0">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C. Name of River</a:t>
                      </a:r>
                      <a:endParaRPr lang="en-IN" sz="1400" i="1"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Krishna river (from back water of </a:t>
                      </a:r>
                      <a:r>
                        <a:rPr lang="en-US" sz="1400" dirty="0" err="1"/>
                        <a:t>Narayanpur</a:t>
                      </a:r>
                      <a:r>
                        <a:rPr lang="en-US" sz="1400" dirty="0"/>
                        <a:t> Reservoir)</a:t>
                      </a:r>
                      <a:endParaRPr lang="en-IN" sz="1400" dirty="0">
                        <a:latin typeface="Arial Narrow"/>
                        <a:ea typeface="Times New Roman"/>
                        <a:cs typeface="Calibri"/>
                      </a:endParaRPr>
                    </a:p>
                  </a:txBody>
                  <a:tcPr marL="50970" marR="50970" marT="0" marB="0">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D. Purpose</a:t>
                      </a:r>
                      <a:endParaRPr lang="en-IN" sz="1400"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Irrigation ( by Lift)</a:t>
                      </a:r>
                      <a:endParaRPr lang="en-IN" sz="1400" dirty="0">
                        <a:latin typeface="Arial Narrow"/>
                        <a:ea typeface="Times New Roman"/>
                        <a:cs typeface="Calibri"/>
                      </a:endParaRPr>
                    </a:p>
                  </a:txBody>
                  <a:tcPr marL="50970" marR="50970" marT="0" marB="0">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E. Means of Access</a:t>
                      </a:r>
                      <a:endParaRPr lang="en-IN" sz="1400"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By road the Project is about 20 </a:t>
                      </a:r>
                      <a:r>
                        <a:rPr lang="en-US" sz="1400" dirty="0" err="1"/>
                        <a:t>Kms</a:t>
                      </a:r>
                      <a:r>
                        <a:rPr lang="en-US" sz="1400" dirty="0"/>
                        <a:t> from NH 13.</a:t>
                      </a:r>
                      <a:endParaRPr lang="en-IN" sz="1400" dirty="0">
                        <a:latin typeface="Arial Narrow"/>
                        <a:ea typeface="Times New Roman"/>
                        <a:cs typeface="Calibri"/>
                      </a:endParaRPr>
                    </a:p>
                  </a:txBody>
                  <a:tcPr marL="50970" marR="50970" marT="0" marB="0">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486508">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F. Temperature</a:t>
                      </a:r>
                      <a:endParaRPr lang="en-IN" sz="1400"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Minimum 15.2 ° C</a:t>
                      </a:r>
                      <a:endParaRPr lang="en-IN" sz="1400" dirty="0"/>
                    </a:p>
                    <a:p>
                      <a:pPr algn="l">
                        <a:lnSpc>
                          <a:spcPct val="115000"/>
                        </a:lnSpc>
                        <a:spcAft>
                          <a:spcPts val="0"/>
                        </a:spcAft>
                      </a:pPr>
                      <a:r>
                        <a:rPr lang="en-US" sz="1400" dirty="0"/>
                        <a:t>Maximum 41° C</a:t>
                      </a:r>
                      <a:endParaRPr lang="en-IN" sz="1400" dirty="0">
                        <a:latin typeface="Arial Narrow"/>
                        <a:ea typeface="Times New Roman"/>
                        <a:cs typeface="Calibri"/>
                      </a:endParaRPr>
                    </a:p>
                  </a:txBody>
                  <a:tcPr marL="50970" marR="50970" marT="0" marB="0">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a:t>G. Submergence area</a:t>
                      </a:r>
                      <a:endParaRPr lang="en-IN" sz="140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NIL as water is being lifted.</a:t>
                      </a:r>
                      <a:endParaRPr lang="en-IN" sz="1400" dirty="0">
                        <a:latin typeface="Arial Narrow"/>
                        <a:ea typeface="Times New Roman"/>
                        <a:cs typeface="Calibri"/>
                      </a:endParaRPr>
                    </a:p>
                  </a:txBody>
                  <a:tcPr marL="50970" marR="50970" marT="0" marB="0">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H. Technical details</a:t>
                      </a:r>
                      <a:endParaRPr lang="en-IN" sz="1400"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endParaRPr lang="en-US" sz="1400" dirty="0">
                        <a:latin typeface="Arial Narrow"/>
                        <a:ea typeface="Times New Roman"/>
                        <a:cs typeface="Arial"/>
                      </a:endParaRPr>
                    </a:p>
                  </a:txBody>
                  <a:tcPr marL="50970" marR="50970" marT="0" marB="0">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486508">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a:t>i) Source</a:t>
                      </a:r>
                      <a:endParaRPr lang="en-IN" sz="140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Water is lifted from back waters of Narayanpur Reservoir, near </a:t>
                      </a:r>
                      <a:r>
                        <a:rPr lang="en-US" sz="1400" dirty="0" err="1"/>
                        <a:t>Marol</a:t>
                      </a:r>
                      <a:r>
                        <a:rPr lang="en-US" sz="1400" dirty="0"/>
                        <a:t> village of </a:t>
                      </a:r>
                      <a:r>
                        <a:rPr lang="en-US" sz="1400" dirty="0" err="1"/>
                        <a:t>Hungund</a:t>
                      </a:r>
                      <a:r>
                        <a:rPr lang="en-US" sz="1400" dirty="0"/>
                        <a:t> </a:t>
                      </a:r>
                      <a:r>
                        <a:rPr lang="en-US" sz="1400" dirty="0" err="1"/>
                        <a:t>taluka</a:t>
                      </a:r>
                      <a:r>
                        <a:rPr lang="en-US" sz="1400" dirty="0"/>
                        <a:t> in </a:t>
                      </a:r>
                      <a:r>
                        <a:rPr lang="en-US" sz="1400" dirty="0" err="1"/>
                        <a:t>Bagalkot</a:t>
                      </a:r>
                      <a:r>
                        <a:rPr lang="en-US" sz="1400" dirty="0"/>
                        <a:t> </a:t>
                      </a:r>
                      <a:r>
                        <a:rPr lang="en-US" sz="1400" dirty="0" err="1"/>
                        <a:t>Dsitrict</a:t>
                      </a:r>
                      <a:r>
                        <a:rPr lang="en-US" sz="1400" dirty="0"/>
                        <a:t>.</a:t>
                      </a:r>
                      <a:endParaRPr lang="en-IN" sz="1400" dirty="0">
                        <a:latin typeface="Arial Narrow"/>
                        <a:ea typeface="Times New Roman"/>
                        <a:cs typeface="Calibri"/>
                      </a:endParaRPr>
                    </a:p>
                  </a:txBody>
                  <a:tcPr marL="50970" marR="50970" marT="0" marB="0">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486508">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a:t>ii) Full reservoir level of the Narayanpur Dam ( FRL)</a:t>
                      </a:r>
                      <a:endParaRPr lang="en-IN" sz="140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smtClean="0"/>
                        <a:t>L </a:t>
                      </a:r>
                      <a:r>
                        <a:rPr lang="en-US" sz="1400" dirty="0"/>
                        <a:t>492.256 M</a:t>
                      </a:r>
                      <a:endParaRPr lang="en-IN" sz="1400" dirty="0">
                        <a:latin typeface="Arial Narrow"/>
                        <a:ea typeface="Times New Roman"/>
                        <a:cs typeface="Calibri"/>
                      </a:endParaRPr>
                    </a:p>
                  </a:txBody>
                  <a:tcPr marL="50970" marR="50970" marT="0" marB="0" anchor="b">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486508">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iii) Minimum draw down level of Narayanpur Dam (FRL)</a:t>
                      </a:r>
                      <a:endParaRPr lang="en-IN" sz="1400"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RL 485.60 M </a:t>
                      </a:r>
                      <a:endParaRPr lang="en-IN" sz="1400" dirty="0">
                        <a:latin typeface="Arial Narrow"/>
                        <a:ea typeface="Times New Roman"/>
                        <a:cs typeface="Calibri"/>
                      </a:endParaRPr>
                    </a:p>
                  </a:txBody>
                  <a:tcPr marL="50970" marR="50970" marT="0" marB="0" anchor="b">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a:t>iv) Gross storage</a:t>
                      </a:r>
                      <a:endParaRPr lang="en-IN" sz="140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smtClean="0"/>
                        <a:t>TMC 37.64 </a:t>
                      </a:r>
                      <a:endParaRPr lang="en-IN" sz="1400" dirty="0">
                        <a:latin typeface="Arial Narrow"/>
                        <a:ea typeface="Times New Roman"/>
                        <a:cs typeface="Calibri"/>
                      </a:endParaRPr>
                    </a:p>
                  </a:txBody>
                  <a:tcPr marL="50970" marR="50970" marT="0" marB="0" anchor="b">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v) River bed level at </a:t>
                      </a:r>
                      <a:r>
                        <a:rPr lang="en-US" sz="1400" dirty="0" err="1"/>
                        <a:t>Marol</a:t>
                      </a:r>
                      <a:r>
                        <a:rPr lang="en-US" sz="1400" dirty="0"/>
                        <a:t> village : </a:t>
                      </a:r>
                      <a:endParaRPr lang="en-IN" sz="1400"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479.256 M</a:t>
                      </a:r>
                      <a:endParaRPr lang="en-IN" sz="1400" dirty="0">
                        <a:latin typeface="Arial Narrow"/>
                        <a:ea typeface="Times New Roman"/>
                        <a:cs typeface="Calibri"/>
                      </a:endParaRPr>
                    </a:p>
                  </a:txBody>
                  <a:tcPr marL="50970" marR="50970" marT="0" marB="0" anchor="b">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a:t>vi.) Water utilization under scheme</a:t>
                      </a:r>
                      <a:endParaRPr lang="en-IN" sz="140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4.5+1.34 = 5.84 TMC</a:t>
                      </a:r>
                      <a:endParaRPr lang="en-IN" sz="1400" dirty="0">
                        <a:latin typeface="Arial Narrow"/>
                        <a:ea typeface="Times New Roman"/>
                        <a:cs typeface="Calibri"/>
                      </a:endParaRPr>
                    </a:p>
                  </a:txBody>
                  <a:tcPr marL="50970" marR="50970" marT="0" marB="0" anchor="b">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243254">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a:t>vii.) Total command area served</a:t>
                      </a:r>
                      <a:endParaRPr lang="en-IN" sz="140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26200 Ha</a:t>
                      </a:r>
                      <a:endParaRPr lang="en-IN" sz="1400" dirty="0">
                        <a:latin typeface="Arial Narrow"/>
                        <a:ea typeface="Times New Roman"/>
                        <a:cs typeface="Calibri"/>
                      </a:endParaRPr>
                    </a:p>
                  </a:txBody>
                  <a:tcPr marL="50970" marR="50970" marT="0" marB="0" anchor="b">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r h="729762">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viii.) Number of Lift stages</a:t>
                      </a:r>
                      <a:endParaRPr lang="en-IN" sz="1400" dirty="0">
                        <a:latin typeface="Arial Narrow"/>
                        <a:ea typeface="Times New Roman"/>
                        <a:cs typeface="Calibri"/>
                      </a:endParaRPr>
                    </a:p>
                  </a:txBody>
                  <a:tcPr marL="50970" marR="50970" marT="0" marB="0">
                    <a:lnL w="9525" cap="flat" cmpd="sng" algn="ctr">
                      <a:solidFill>
                        <a:srgbClr val="F3D311">
                          <a:shade val="95000"/>
                          <a:satMod val="105000"/>
                        </a:srgbClr>
                      </a:solidFill>
                      <a:prstDash val="solid"/>
                    </a:lnL>
                    <a:lnR>
                      <a:noFill/>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r" defTabSz="914400" rtl="1" eaLnBrk="1" latinLnBrk="0" hangingPunct="1">
                        <a:defRPr sz="1800" kern="1200">
                          <a:solidFill>
                            <a:schemeClr val="tx1"/>
                          </a:solidFill>
                          <a:latin typeface="Arial Narrow"/>
                        </a:defRPr>
                      </a:lvl1pPr>
                      <a:lvl2pPr marL="457200" algn="r" defTabSz="914400" rtl="1" eaLnBrk="1" latinLnBrk="0" hangingPunct="1">
                        <a:defRPr sz="1800" kern="1200">
                          <a:solidFill>
                            <a:schemeClr val="tx1"/>
                          </a:solidFill>
                          <a:latin typeface="Arial Narrow"/>
                        </a:defRPr>
                      </a:lvl2pPr>
                      <a:lvl3pPr marL="914400" algn="r" defTabSz="914400" rtl="1" eaLnBrk="1" latinLnBrk="0" hangingPunct="1">
                        <a:defRPr sz="1800" kern="1200">
                          <a:solidFill>
                            <a:schemeClr val="tx1"/>
                          </a:solidFill>
                          <a:latin typeface="Arial Narrow"/>
                        </a:defRPr>
                      </a:lvl3pPr>
                      <a:lvl4pPr marL="1371600" algn="r" defTabSz="914400" rtl="1" eaLnBrk="1" latinLnBrk="0" hangingPunct="1">
                        <a:defRPr sz="1800" kern="1200">
                          <a:solidFill>
                            <a:schemeClr val="tx1"/>
                          </a:solidFill>
                          <a:latin typeface="Arial Narrow"/>
                        </a:defRPr>
                      </a:lvl4pPr>
                      <a:lvl5pPr marL="1828800" algn="r" defTabSz="914400" rtl="1" eaLnBrk="1" latinLnBrk="0" hangingPunct="1">
                        <a:defRPr sz="1800" kern="1200">
                          <a:solidFill>
                            <a:schemeClr val="tx1"/>
                          </a:solidFill>
                          <a:latin typeface="Arial Narrow"/>
                        </a:defRPr>
                      </a:lvl5pPr>
                      <a:lvl6pPr marL="2286000" algn="r" defTabSz="914400" rtl="1" eaLnBrk="1" latinLnBrk="0" hangingPunct="1">
                        <a:defRPr sz="1800" kern="1200">
                          <a:solidFill>
                            <a:schemeClr val="tx1"/>
                          </a:solidFill>
                          <a:latin typeface="Arial Narrow"/>
                        </a:defRPr>
                      </a:lvl6pPr>
                      <a:lvl7pPr marL="2743200" algn="r" defTabSz="914400" rtl="1" eaLnBrk="1" latinLnBrk="0" hangingPunct="1">
                        <a:defRPr sz="1800" kern="1200">
                          <a:solidFill>
                            <a:schemeClr val="tx1"/>
                          </a:solidFill>
                          <a:latin typeface="Arial Narrow"/>
                        </a:defRPr>
                      </a:lvl7pPr>
                      <a:lvl8pPr marL="3200400" algn="r" defTabSz="914400" rtl="1" eaLnBrk="1" latinLnBrk="0" hangingPunct="1">
                        <a:defRPr sz="1800" kern="1200">
                          <a:solidFill>
                            <a:schemeClr val="tx1"/>
                          </a:solidFill>
                          <a:latin typeface="Arial Narrow"/>
                        </a:defRPr>
                      </a:lvl8pPr>
                      <a:lvl9pPr marL="3657600" algn="r" defTabSz="914400" rtl="1" eaLnBrk="1" latinLnBrk="0" hangingPunct="1">
                        <a:defRPr sz="1800" kern="1200">
                          <a:solidFill>
                            <a:schemeClr val="tx1"/>
                          </a:solidFill>
                          <a:latin typeface="Arial Narrow"/>
                        </a:defRPr>
                      </a:lvl9pPr>
                    </a:lstStyle>
                    <a:p>
                      <a:pPr algn="l">
                        <a:lnSpc>
                          <a:spcPct val="115000"/>
                        </a:lnSpc>
                        <a:spcAft>
                          <a:spcPts val="0"/>
                        </a:spcAft>
                      </a:pPr>
                      <a:r>
                        <a:rPr lang="en-US" sz="1400" dirty="0"/>
                        <a:t>2 stages</a:t>
                      </a:r>
                      <a:endParaRPr lang="en-IN" sz="1400" dirty="0"/>
                    </a:p>
                    <a:p>
                      <a:pPr algn="l">
                        <a:lnSpc>
                          <a:spcPct val="115000"/>
                        </a:lnSpc>
                        <a:spcAft>
                          <a:spcPts val="0"/>
                        </a:spcAft>
                      </a:pPr>
                      <a:r>
                        <a:rPr lang="en-US" sz="1400" dirty="0"/>
                        <a:t>1</a:t>
                      </a:r>
                      <a:r>
                        <a:rPr lang="en-US" sz="1400" baseline="30000" dirty="0"/>
                        <a:t>st</a:t>
                      </a:r>
                      <a:r>
                        <a:rPr lang="en-US" sz="1400" dirty="0"/>
                        <a:t> Lift near </a:t>
                      </a:r>
                      <a:r>
                        <a:rPr lang="en-US" sz="1400" dirty="0" err="1"/>
                        <a:t>Marol</a:t>
                      </a:r>
                      <a:r>
                        <a:rPr lang="en-US" sz="1400" dirty="0"/>
                        <a:t> from Narayanpur reservoir.</a:t>
                      </a:r>
                      <a:endParaRPr lang="en-IN" sz="1400" dirty="0"/>
                    </a:p>
                    <a:p>
                      <a:pPr algn="l">
                        <a:lnSpc>
                          <a:spcPct val="115000"/>
                        </a:lnSpc>
                        <a:spcAft>
                          <a:spcPts val="0"/>
                        </a:spcAft>
                      </a:pPr>
                      <a:r>
                        <a:rPr lang="en-US" sz="1400" dirty="0"/>
                        <a:t>2</a:t>
                      </a:r>
                      <a:r>
                        <a:rPr lang="en-US" sz="1400" baseline="30000" dirty="0"/>
                        <a:t>nd</a:t>
                      </a:r>
                      <a:r>
                        <a:rPr lang="en-US" sz="1400" dirty="0"/>
                        <a:t> Lift from First Lift West Main canal a Km 8.867.</a:t>
                      </a:r>
                      <a:endParaRPr lang="en-IN" sz="1400" dirty="0">
                        <a:latin typeface="Arial Narrow"/>
                        <a:ea typeface="Times New Roman"/>
                        <a:cs typeface="Calibri"/>
                      </a:endParaRPr>
                    </a:p>
                  </a:txBody>
                  <a:tcPr marL="50970" marR="50970" marT="0" marB="0" anchor="b">
                    <a:lnL>
                      <a:noFill/>
                    </a:lnL>
                    <a:lnR w="9525" cap="flat" cmpd="sng" algn="ctr">
                      <a:solidFill>
                        <a:srgbClr val="F3D311">
                          <a:shade val="95000"/>
                          <a:satMod val="105000"/>
                        </a:srgbClr>
                      </a:solidFill>
                      <a:prstDash val="solid"/>
                    </a:lnR>
                    <a:lnT w="9525" cap="flat" cmpd="sng" algn="ctr">
                      <a:solidFill>
                        <a:srgbClr val="F3D311">
                          <a:shade val="95000"/>
                          <a:satMod val="105000"/>
                        </a:srgbClr>
                      </a:solidFill>
                      <a:prstDash val="solid"/>
                    </a:lnT>
                    <a:lnB w="9525" cap="flat" cmpd="sng" algn="ctr">
                      <a:solidFill>
                        <a:srgbClr val="F3D311">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5" name="Slide Number Placeholder 4"/>
          <p:cNvSpPr>
            <a:spLocks noGrp="1"/>
          </p:cNvSpPr>
          <p:nvPr>
            <p:ph type="sldNum" sz="quarter" idx="12"/>
          </p:nvPr>
        </p:nvSpPr>
        <p:spPr/>
        <p:txBody>
          <a:bodyPr/>
          <a:lstStyle/>
          <a:p>
            <a:pPr>
              <a:defRPr/>
            </a:pPr>
            <a:fld id="{FD9F22D4-8887-45A3-BF8A-A745C1E7E7FA}" type="slidenum">
              <a:rPr lang="en-US" smtClean="0"/>
              <a:pPr>
                <a:defRPr/>
              </a:pPr>
              <a:t>14</a:t>
            </a:fld>
            <a:endParaRPr lang="en-US"/>
          </a:p>
        </p:txBody>
      </p:sp>
    </p:spTree>
    <p:extLst>
      <p:ext uri="{BB962C8B-B14F-4D97-AF65-F5344CB8AC3E}">
        <p14:creationId xmlns:p14="http://schemas.microsoft.com/office/powerpoint/2010/main" val="14729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33400" y="609600"/>
          <a:ext cx="87630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609600" y="697468"/>
            <a:ext cx="1954381" cy="369332"/>
          </a:xfrm>
          <a:prstGeom prst="rect">
            <a:avLst/>
          </a:prstGeom>
          <a:noFill/>
        </p:spPr>
        <p:txBody>
          <a:bodyPr wrap="none" rtlCol="0">
            <a:spAutoFit/>
          </a:bodyPr>
          <a:lstStyle/>
          <a:p>
            <a:r>
              <a:rPr lang="en-US" dirty="0" smtClean="0"/>
              <a:t>First stage Intake</a:t>
            </a:r>
            <a:endParaRPr lang="en-US" dirty="0"/>
          </a:p>
        </p:txBody>
      </p:sp>
      <p:sp>
        <p:nvSpPr>
          <p:cNvPr id="5" name="TextBox 4"/>
          <p:cNvSpPr txBox="1"/>
          <p:nvPr/>
        </p:nvSpPr>
        <p:spPr>
          <a:xfrm>
            <a:off x="3810000" y="685800"/>
            <a:ext cx="1877437" cy="369332"/>
          </a:xfrm>
          <a:prstGeom prst="rect">
            <a:avLst/>
          </a:prstGeom>
          <a:noFill/>
        </p:spPr>
        <p:txBody>
          <a:bodyPr wrap="none" rtlCol="0">
            <a:spAutoFit/>
          </a:bodyPr>
          <a:lstStyle/>
          <a:p>
            <a:r>
              <a:rPr lang="en-US" dirty="0" smtClean="0"/>
              <a:t>II stage </a:t>
            </a:r>
            <a:r>
              <a:rPr lang="en-US" dirty="0" err="1" smtClean="0"/>
              <a:t>Jackwell</a:t>
            </a:r>
            <a:endParaRPr lang="en-US" dirty="0"/>
          </a:p>
        </p:txBody>
      </p:sp>
      <p:sp>
        <p:nvSpPr>
          <p:cNvPr id="6" name="TextBox 5"/>
          <p:cNvSpPr txBox="1"/>
          <p:nvPr/>
        </p:nvSpPr>
        <p:spPr>
          <a:xfrm>
            <a:off x="6934200" y="697468"/>
            <a:ext cx="2078454" cy="369332"/>
          </a:xfrm>
          <a:prstGeom prst="rect">
            <a:avLst/>
          </a:prstGeom>
          <a:noFill/>
        </p:spPr>
        <p:txBody>
          <a:bodyPr wrap="none" rtlCol="0">
            <a:spAutoFit/>
          </a:bodyPr>
          <a:lstStyle/>
          <a:p>
            <a:r>
              <a:rPr lang="en-US" dirty="0" smtClean="0"/>
              <a:t>II stage VT Pumps</a:t>
            </a:r>
            <a:endParaRPr lang="en-US" dirty="0"/>
          </a:p>
        </p:txBody>
      </p:sp>
      <p:sp>
        <p:nvSpPr>
          <p:cNvPr id="7" name="TextBox 6"/>
          <p:cNvSpPr txBox="1"/>
          <p:nvPr/>
        </p:nvSpPr>
        <p:spPr>
          <a:xfrm>
            <a:off x="609600" y="2514600"/>
            <a:ext cx="1877437" cy="369332"/>
          </a:xfrm>
          <a:prstGeom prst="rect">
            <a:avLst/>
          </a:prstGeom>
          <a:noFill/>
        </p:spPr>
        <p:txBody>
          <a:bodyPr wrap="none" rtlCol="0">
            <a:spAutoFit/>
          </a:bodyPr>
          <a:lstStyle/>
          <a:p>
            <a:r>
              <a:rPr lang="en-US" dirty="0" smtClean="0"/>
              <a:t>I stage Jack well</a:t>
            </a:r>
            <a:endParaRPr lang="en-US" dirty="0"/>
          </a:p>
        </p:txBody>
      </p:sp>
      <p:sp>
        <p:nvSpPr>
          <p:cNvPr id="8" name="TextBox 7"/>
          <p:cNvSpPr txBox="1"/>
          <p:nvPr/>
        </p:nvSpPr>
        <p:spPr>
          <a:xfrm>
            <a:off x="3810000" y="2514600"/>
            <a:ext cx="2129750" cy="369332"/>
          </a:xfrm>
          <a:prstGeom prst="rect">
            <a:avLst/>
          </a:prstGeom>
          <a:noFill/>
        </p:spPr>
        <p:txBody>
          <a:bodyPr wrap="none" rtlCol="0">
            <a:spAutoFit/>
          </a:bodyPr>
          <a:lstStyle/>
          <a:p>
            <a:r>
              <a:rPr lang="en-US" dirty="0" smtClean="0"/>
              <a:t>I stage West Canal</a:t>
            </a:r>
            <a:endParaRPr lang="en-US" dirty="0"/>
          </a:p>
        </p:txBody>
      </p:sp>
      <p:sp>
        <p:nvSpPr>
          <p:cNvPr id="9" name="TextBox 8"/>
          <p:cNvSpPr txBox="1"/>
          <p:nvPr/>
        </p:nvSpPr>
        <p:spPr>
          <a:xfrm>
            <a:off x="7543800" y="2514600"/>
            <a:ext cx="1377300" cy="369332"/>
          </a:xfrm>
          <a:prstGeom prst="rect">
            <a:avLst/>
          </a:prstGeom>
          <a:noFill/>
        </p:spPr>
        <p:txBody>
          <a:bodyPr wrap="none" rtlCol="0">
            <a:spAutoFit/>
          </a:bodyPr>
          <a:lstStyle/>
          <a:p>
            <a:r>
              <a:rPr lang="en-US" dirty="0" smtClean="0"/>
              <a:t>II Stage DC</a:t>
            </a:r>
            <a:endParaRPr lang="en-US" dirty="0"/>
          </a:p>
        </p:txBody>
      </p:sp>
      <p:sp>
        <p:nvSpPr>
          <p:cNvPr id="10" name="TextBox 9"/>
          <p:cNvSpPr txBox="1"/>
          <p:nvPr/>
        </p:nvSpPr>
        <p:spPr>
          <a:xfrm>
            <a:off x="533400" y="4267200"/>
            <a:ext cx="2078454" cy="369332"/>
          </a:xfrm>
          <a:prstGeom prst="rect">
            <a:avLst/>
          </a:prstGeom>
          <a:noFill/>
        </p:spPr>
        <p:txBody>
          <a:bodyPr wrap="none" rtlCol="0">
            <a:spAutoFit/>
          </a:bodyPr>
          <a:lstStyle/>
          <a:p>
            <a:r>
              <a:rPr lang="en-US" dirty="0" smtClean="0"/>
              <a:t>I stage VT  Pumps</a:t>
            </a:r>
            <a:endParaRPr lang="en-US" dirty="0"/>
          </a:p>
        </p:txBody>
      </p:sp>
      <p:sp>
        <p:nvSpPr>
          <p:cNvPr id="11" name="TextBox 10"/>
          <p:cNvSpPr txBox="1"/>
          <p:nvPr/>
        </p:nvSpPr>
        <p:spPr>
          <a:xfrm>
            <a:off x="3962400" y="4267200"/>
            <a:ext cx="1377300" cy="369332"/>
          </a:xfrm>
          <a:prstGeom prst="rect">
            <a:avLst/>
          </a:prstGeom>
          <a:noFill/>
        </p:spPr>
        <p:txBody>
          <a:bodyPr wrap="none" rtlCol="0">
            <a:spAutoFit/>
          </a:bodyPr>
          <a:lstStyle/>
          <a:p>
            <a:r>
              <a:rPr lang="en-US" dirty="0" smtClean="0"/>
              <a:t>I Stage DC </a:t>
            </a:r>
            <a:endParaRPr lang="en-US" dirty="0"/>
          </a:p>
        </p:txBody>
      </p:sp>
      <p:sp>
        <p:nvSpPr>
          <p:cNvPr id="12" name="TextBox 11"/>
          <p:cNvSpPr txBox="1"/>
          <p:nvPr/>
        </p:nvSpPr>
        <p:spPr>
          <a:xfrm>
            <a:off x="7086600" y="4267200"/>
            <a:ext cx="1890261" cy="369332"/>
          </a:xfrm>
          <a:prstGeom prst="rect">
            <a:avLst/>
          </a:prstGeom>
          <a:noFill/>
        </p:spPr>
        <p:txBody>
          <a:bodyPr wrap="none" rtlCol="0">
            <a:spAutoFit/>
          </a:bodyPr>
          <a:lstStyle/>
          <a:p>
            <a:r>
              <a:rPr lang="en-US" dirty="0" smtClean="0"/>
              <a:t>Drip Sump &amp; JW</a:t>
            </a:r>
            <a:endParaRPr lang="en-US" dirty="0"/>
          </a:p>
        </p:txBody>
      </p:sp>
      <p:sp>
        <p:nvSpPr>
          <p:cNvPr id="15" name="Slide Number Placeholder 14"/>
          <p:cNvSpPr>
            <a:spLocks noGrp="1"/>
          </p:cNvSpPr>
          <p:nvPr>
            <p:ph type="sldNum" sz="quarter" idx="12"/>
          </p:nvPr>
        </p:nvSpPr>
        <p:spPr/>
        <p:txBody>
          <a:bodyPr/>
          <a:lstStyle/>
          <a:p>
            <a:pPr>
              <a:defRPr/>
            </a:pPr>
            <a:fld id="{FD9F22D4-8887-45A3-BF8A-A745C1E7E7FA}" type="slidenum">
              <a:rPr lang="en-US" smtClean="0"/>
              <a:pPr>
                <a:defRPr/>
              </a:pPr>
              <a:t>15</a:t>
            </a:fld>
            <a:endParaRPr lang="en-US"/>
          </a:p>
        </p:txBody>
      </p:sp>
    </p:spTree>
    <p:extLst>
      <p:ext uri="{BB962C8B-B14F-4D97-AF65-F5344CB8AC3E}">
        <p14:creationId xmlns:p14="http://schemas.microsoft.com/office/powerpoint/2010/main" val="2947540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6" name="Content Placeholder 5"/>
          <p:cNvSpPr>
            <a:spLocks noGrp="1"/>
          </p:cNvSpPr>
          <p:nvPr>
            <p:ph sz="quarter"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01200" cy="6488109"/>
          </a:xfrm>
          <a:prstGeom prst="rect">
            <a:avLst/>
          </a:prstGeom>
        </p:spPr>
      </p:pic>
      <p:sp>
        <p:nvSpPr>
          <p:cNvPr id="10" name="Slide Number Placeholder 9"/>
          <p:cNvSpPr>
            <a:spLocks noGrp="1"/>
          </p:cNvSpPr>
          <p:nvPr>
            <p:ph type="sldNum" sz="quarter" idx="12"/>
          </p:nvPr>
        </p:nvSpPr>
        <p:spPr/>
        <p:txBody>
          <a:bodyPr/>
          <a:lstStyle/>
          <a:p>
            <a:pPr>
              <a:defRPr/>
            </a:pPr>
            <a:fld id="{FE2E1F31-329E-4B5C-AB16-453F62606048}" type="slidenum">
              <a:rPr lang="en-US" smtClean="0"/>
              <a:pPr>
                <a:defRPr/>
              </a:pPr>
              <a:t>16</a:t>
            </a:fld>
            <a:endParaRPr lang="en-US"/>
          </a:p>
        </p:txBody>
      </p:sp>
    </p:spTree>
    <p:extLst>
      <p:ext uri="{BB962C8B-B14F-4D97-AF65-F5344CB8AC3E}">
        <p14:creationId xmlns:p14="http://schemas.microsoft.com/office/powerpoint/2010/main" val="68797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10"/>
          <p:cNvSpPr/>
          <p:nvPr/>
        </p:nvSpPr>
        <p:spPr>
          <a:xfrm>
            <a:off x="2667000" y="457200"/>
            <a:ext cx="6705600" cy="1600200"/>
          </a:xfrm>
          <a:prstGeom prst="trapezoi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SUMP</a:t>
            </a:r>
            <a:endParaRPr lang="en-US" sz="2800" dirty="0">
              <a:solidFill>
                <a:schemeClr val="bg1"/>
              </a:solidFill>
            </a:endParaRPr>
          </a:p>
        </p:txBody>
      </p:sp>
      <p:sp>
        <p:nvSpPr>
          <p:cNvPr id="12" name="Rectangle 11"/>
          <p:cNvSpPr/>
          <p:nvPr/>
        </p:nvSpPr>
        <p:spPr>
          <a:xfrm>
            <a:off x="2819400" y="1905000"/>
            <a:ext cx="7620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00400" y="1905000"/>
            <a:ext cx="7620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77000" y="1905000"/>
            <a:ext cx="7620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81400" y="1905000"/>
            <a:ext cx="7620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962400" y="1905000"/>
            <a:ext cx="7620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43400" y="1905000"/>
            <a:ext cx="7620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800600" y="1905000"/>
            <a:ext cx="7620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57800" y="1905000"/>
            <a:ext cx="45719"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15000" y="1905000"/>
            <a:ext cx="7620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H="1">
            <a:off x="6172199" y="1905000"/>
            <a:ext cx="45719"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590800" y="3581400"/>
            <a:ext cx="2057400" cy="4572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724400" y="3581400"/>
            <a:ext cx="2057400" cy="4572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a:off x="27432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a:off x="31242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p:cNvSpPr/>
          <p:nvPr/>
        </p:nvSpPr>
        <p:spPr>
          <a:xfrm>
            <a:off x="35052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umming Junction 33"/>
          <p:cNvSpPr/>
          <p:nvPr/>
        </p:nvSpPr>
        <p:spPr>
          <a:xfrm>
            <a:off x="38862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Summing Junction 34"/>
          <p:cNvSpPr/>
          <p:nvPr/>
        </p:nvSpPr>
        <p:spPr>
          <a:xfrm>
            <a:off x="42672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Summing Junction 35"/>
          <p:cNvSpPr/>
          <p:nvPr/>
        </p:nvSpPr>
        <p:spPr>
          <a:xfrm>
            <a:off x="47244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Summing Junction 36"/>
          <p:cNvSpPr/>
          <p:nvPr/>
        </p:nvSpPr>
        <p:spPr>
          <a:xfrm>
            <a:off x="51816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Summing Junction 37"/>
          <p:cNvSpPr/>
          <p:nvPr/>
        </p:nvSpPr>
        <p:spPr>
          <a:xfrm>
            <a:off x="55626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p:cNvSpPr/>
          <p:nvPr/>
        </p:nvSpPr>
        <p:spPr>
          <a:xfrm>
            <a:off x="60198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Summing Junction 39"/>
          <p:cNvSpPr/>
          <p:nvPr/>
        </p:nvSpPr>
        <p:spPr>
          <a:xfrm>
            <a:off x="6400800" y="25908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2286000" y="2362200"/>
            <a:ext cx="7162800" cy="838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own Arrow 53"/>
          <p:cNvSpPr/>
          <p:nvPr/>
        </p:nvSpPr>
        <p:spPr>
          <a:xfrm>
            <a:off x="3352800" y="4038600"/>
            <a:ext cx="484632" cy="16002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wn Arrow 54"/>
          <p:cNvSpPr/>
          <p:nvPr/>
        </p:nvSpPr>
        <p:spPr>
          <a:xfrm>
            <a:off x="5535168" y="4038600"/>
            <a:ext cx="484632" cy="16764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335595" y="2438400"/>
            <a:ext cx="1732205" cy="369332"/>
          </a:xfrm>
          <a:prstGeom prst="rect">
            <a:avLst/>
          </a:prstGeom>
          <a:noFill/>
        </p:spPr>
        <p:txBody>
          <a:bodyPr wrap="none" rtlCol="0">
            <a:spAutoFit/>
          </a:bodyPr>
          <a:lstStyle/>
          <a:p>
            <a:r>
              <a:rPr lang="en-US" dirty="0" smtClean="0">
                <a:solidFill>
                  <a:srgbClr val="002060"/>
                </a:solidFill>
              </a:rPr>
              <a:t>PUMP HOUSE</a:t>
            </a:r>
            <a:endParaRPr lang="en-US" dirty="0">
              <a:solidFill>
                <a:srgbClr val="002060"/>
              </a:solidFill>
            </a:endParaRPr>
          </a:p>
        </p:txBody>
      </p:sp>
      <p:sp>
        <p:nvSpPr>
          <p:cNvPr id="57" name="Flowchart: Summing Junction 56"/>
          <p:cNvSpPr/>
          <p:nvPr/>
        </p:nvSpPr>
        <p:spPr>
          <a:xfrm>
            <a:off x="7467600" y="4343400"/>
            <a:ext cx="304800" cy="228600"/>
          </a:xfrm>
          <a:prstGeom prst="flowChartSummingJunc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772400" y="4343400"/>
            <a:ext cx="1854097" cy="276999"/>
          </a:xfrm>
          <a:prstGeom prst="rect">
            <a:avLst/>
          </a:prstGeom>
          <a:noFill/>
        </p:spPr>
        <p:txBody>
          <a:bodyPr wrap="none" rtlCol="0">
            <a:spAutoFit/>
          </a:bodyPr>
          <a:lstStyle/>
          <a:p>
            <a:r>
              <a:rPr lang="en-US" sz="1200" dirty="0" smtClean="0"/>
              <a:t>CENTRIFUGAL PUMPS</a:t>
            </a:r>
            <a:endParaRPr lang="en-US" sz="1200" dirty="0"/>
          </a:p>
        </p:txBody>
      </p:sp>
      <p:sp>
        <p:nvSpPr>
          <p:cNvPr id="59" name="TextBox 58"/>
          <p:cNvSpPr txBox="1"/>
          <p:nvPr/>
        </p:nvSpPr>
        <p:spPr>
          <a:xfrm>
            <a:off x="4114800" y="4157246"/>
            <a:ext cx="1244251" cy="338554"/>
          </a:xfrm>
          <a:prstGeom prst="rect">
            <a:avLst/>
          </a:prstGeom>
          <a:noFill/>
        </p:spPr>
        <p:txBody>
          <a:bodyPr wrap="none" rtlCol="0">
            <a:spAutoFit/>
          </a:bodyPr>
          <a:lstStyle/>
          <a:p>
            <a:r>
              <a:rPr lang="en-US" sz="1600" dirty="0" smtClean="0"/>
              <a:t>MANIFOLD</a:t>
            </a:r>
            <a:endParaRPr lang="en-US" sz="1600" dirty="0"/>
          </a:p>
        </p:txBody>
      </p:sp>
      <p:sp>
        <p:nvSpPr>
          <p:cNvPr id="60" name="TextBox 59"/>
          <p:cNvSpPr txBox="1"/>
          <p:nvPr/>
        </p:nvSpPr>
        <p:spPr>
          <a:xfrm>
            <a:off x="685800" y="4495800"/>
            <a:ext cx="2861489" cy="584775"/>
          </a:xfrm>
          <a:prstGeom prst="rect">
            <a:avLst/>
          </a:prstGeom>
          <a:noFill/>
        </p:spPr>
        <p:txBody>
          <a:bodyPr wrap="none" rtlCol="0">
            <a:spAutoFit/>
          </a:bodyPr>
          <a:lstStyle/>
          <a:p>
            <a:r>
              <a:rPr lang="en-US" sz="1600" dirty="0" smtClean="0"/>
              <a:t>BULK WATER SUPPLY PIPE</a:t>
            </a:r>
          </a:p>
          <a:p>
            <a:r>
              <a:rPr lang="en-US" sz="1600" dirty="0" smtClean="0"/>
              <a:t> LOW PRESSURE ZONE</a:t>
            </a:r>
            <a:endParaRPr lang="en-US" sz="1600" dirty="0"/>
          </a:p>
        </p:txBody>
      </p:sp>
      <p:sp>
        <p:nvSpPr>
          <p:cNvPr id="62" name="Rectangle 61"/>
          <p:cNvSpPr/>
          <p:nvPr/>
        </p:nvSpPr>
        <p:spPr>
          <a:xfrm>
            <a:off x="5943600" y="4953001"/>
            <a:ext cx="3352800" cy="584775"/>
          </a:xfrm>
          <a:prstGeom prst="rect">
            <a:avLst/>
          </a:prstGeom>
        </p:spPr>
        <p:txBody>
          <a:bodyPr wrap="square">
            <a:spAutoFit/>
          </a:bodyPr>
          <a:lstStyle/>
          <a:p>
            <a:r>
              <a:rPr lang="en-US" sz="1600" dirty="0" smtClean="0"/>
              <a:t>BULK WATER SUPPLY PIPE</a:t>
            </a:r>
          </a:p>
          <a:p>
            <a:r>
              <a:rPr lang="en-US" sz="1600" dirty="0" smtClean="0"/>
              <a:t> HIGH PRESSURE ZONE</a:t>
            </a:r>
            <a:endParaRPr lang="en-US" sz="1600" dirty="0"/>
          </a:p>
        </p:txBody>
      </p:sp>
      <p:sp>
        <p:nvSpPr>
          <p:cNvPr id="65" name="Rectangle 64"/>
          <p:cNvSpPr/>
          <p:nvPr/>
        </p:nvSpPr>
        <p:spPr>
          <a:xfrm>
            <a:off x="609600" y="1828800"/>
            <a:ext cx="914400" cy="13716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0000"/>
                </a:solidFill>
              </a:rPr>
              <a:t>SUB STATION</a:t>
            </a:r>
            <a:endParaRPr lang="en-US" sz="1400" dirty="0">
              <a:solidFill>
                <a:srgbClr val="FF0000"/>
              </a:solidFill>
            </a:endParaRPr>
          </a:p>
        </p:txBody>
      </p:sp>
      <p:sp>
        <p:nvSpPr>
          <p:cNvPr id="66" name="TextBox 65"/>
          <p:cNvSpPr txBox="1"/>
          <p:nvPr/>
        </p:nvSpPr>
        <p:spPr>
          <a:xfrm>
            <a:off x="1066800" y="3505200"/>
            <a:ext cx="1382879" cy="584775"/>
          </a:xfrm>
          <a:prstGeom prst="rect">
            <a:avLst/>
          </a:prstGeom>
          <a:noFill/>
        </p:spPr>
        <p:txBody>
          <a:bodyPr wrap="none" rtlCol="0">
            <a:spAutoFit/>
          </a:bodyPr>
          <a:lstStyle/>
          <a:p>
            <a:r>
              <a:rPr lang="en-US" sz="1600" dirty="0" smtClean="0"/>
              <a:t>4 +1 STAND </a:t>
            </a:r>
          </a:p>
          <a:p>
            <a:r>
              <a:rPr lang="en-US" sz="1600" dirty="0" smtClean="0"/>
              <a:t>BY PUMPS</a:t>
            </a:r>
            <a:endParaRPr lang="en-US" sz="1600" dirty="0"/>
          </a:p>
        </p:txBody>
      </p:sp>
      <p:sp>
        <p:nvSpPr>
          <p:cNvPr id="67" name="Rectangle 66"/>
          <p:cNvSpPr/>
          <p:nvPr/>
        </p:nvSpPr>
        <p:spPr>
          <a:xfrm>
            <a:off x="6896100" y="3544669"/>
            <a:ext cx="1485900" cy="523220"/>
          </a:xfrm>
          <a:prstGeom prst="rect">
            <a:avLst/>
          </a:prstGeom>
        </p:spPr>
        <p:txBody>
          <a:bodyPr wrap="square">
            <a:spAutoFit/>
          </a:bodyPr>
          <a:lstStyle/>
          <a:p>
            <a:r>
              <a:rPr lang="en-US" sz="1400" dirty="0" smtClean="0"/>
              <a:t>4 +1 STAND </a:t>
            </a:r>
          </a:p>
          <a:p>
            <a:r>
              <a:rPr lang="en-US" sz="1400" dirty="0" smtClean="0"/>
              <a:t>BY PUMPS</a:t>
            </a:r>
            <a:endParaRPr lang="en-US" sz="1400" dirty="0"/>
          </a:p>
        </p:txBody>
      </p:sp>
      <p:sp>
        <p:nvSpPr>
          <p:cNvPr id="68" name="TextBox 67"/>
          <p:cNvSpPr txBox="1"/>
          <p:nvPr/>
        </p:nvSpPr>
        <p:spPr>
          <a:xfrm>
            <a:off x="609600" y="76200"/>
            <a:ext cx="7956409" cy="369332"/>
          </a:xfrm>
          <a:prstGeom prst="rect">
            <a:avLst/>
          </a:prstGeom>
          <a:noFill/>
        </p:spPr>
        <p:txBody>
          <a:bodyPr wrap="none" rtlCol="0">
            <a:spAutoFit/>
          </a:bodyPr>
          <a:lstStyle/>
          <a:p>
            <a:r>
              <a:rPr lang="en-US" dirty="0" smtClean="0">
                <a:solidFill>
                  <a:srgbClr val="339933"/>
                </a:solidFill>
              </a:rPr>
              <a:t>LAYOUT – SUMP, PUMP HOUSE , PUMPS AND SUBSTATION  MEIL(JV)</a:t>
            </a:r>
            <a:endParaRPr lang="en-US" dirty="0">
              <a:solidFill>
                <a:srgbClr val="339933"/>
              </a:solidFill>
            </a:endParaRPr>
          </a:p>
        </p:txBody>
      </p:sp>
      <p:sp>
        <p:nvSpPr>
          <p:cNvPr id="43" name="Slide Number Placeholder 42"/>
          <p:cNvSpPr>
            <a:spLocks noGrp="1"/>
          </p:cNvSpPr>
          <p:nvPr>
            <p:ph type="sldNum" sz="quarter" idx="12"/>
          </p:nvPr>
        </p:nvSpPr>
        <p:spPr/>
        <p:txBody>
          <a:bodyPr/>
          <a:lstStyle/>
          <a:p>
            <a:pPr>
              <a:defRPr/>
            </a:pPr>
            <a:fld id="{FD9F22D4-8887-45A3-BF8A-A745C1E7E7FA}" type="slidenum">
              <a:rPr lang="en-US" smtClean="0"/>
              <a:pPr>
                <a:defRPr/>
              </a:pPr>
              <a:t>17</a:t>
            </a:fld>
            <a:endParaRPr lang="en-US"/>
          </a:p>
        </p:txBody>
      </p:sp>
    </p:spTree>
    <p:extLst>
      <p:ext uri="{BB962C8B-B14F-4D97-AF65-F5344CB8AC3E}">
        <p14:creationId xmlns:p14="http://schemas.microsoft.com/office/powerpoint/2010/main" val="1970660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21904" y="76201"/>
            <a:ext cx="3211013" cy="633626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 name="Rounded Rectangle 2"/>
          <p:cNvSpPr/>
          <p:nvPr/>
        </p:nvSpPr>
        <p:spPr bwMode="auto">
          <a:xfrm>
            <a:off x="1739348" y="152400"/>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Rounded Rectangle 3"/>
          <p:cNvSpPr/>
          <p:nvPr/>
        </p:nvSpPr>
        <p:spPr bwMode="auto">
          <a:xfrm>
            <a:off x="1739348" y="609600"/>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Rounded Rectangle 4"/>
          <p:cNvSpPr/>
          <p:nvPr/>
        </p:nvSpPr>
        <p:spPr bwMode="auto">
          <a:xfrm>
            <a:off x="1739348" y="1143000"/>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7" name="Straight Connector 6"/>
          <p:cNvCxnSpPr/>
          <p:nvPr/>
        </p:nvCxnSpPr>
        <p:spPr bwMode="auto">
          <a:xfrm>
            <a:off x="1948070" y="302862"/>
            <a:ext cx="4870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1948070" y="760062"/>
            <a:ext cx="4870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V="1">
            <a:off x="1948070" y="1280548"/>
            <a:ext cx="487017" cy="1291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H="1">
            <a:off x="2713384" y="250798"/>
            <a:ext cx="69573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V="1">
            <a:off x="2435087" y="760062"/>
            <a:ext cx="313672" cy="193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H="1">
            <a:off x="2736968" y="984143"/>
            <a:ext cx="695739"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2713383" y="250798"/>
            <a:ext cx="23585" cy="11099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2723996" y="596794"/>
            <a:ext cx="695739"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6" name="TextBox 65"/>
          <p:cNvSpPr txBox="1"/>
          <p:nvPr/>
        </p:nvSpPr>
        <p:spPr>
          <a:xfrm>
            <a:off x="4532917" y="382938"/>
            <a:ext cx="4929135" cy="923330"/>
          </a:xfrm>
          <a:prstGeom prst="rect">
            <a:avLst/>
          </a:prstGeom>
          <a:noFill/>
        </p:spPr>
        <p:txBody>
          <a:bodyPr wrap="square" rtlCol="0">
            <a:spAutoFit/>
          </a:bodyPr>
          <a:lstStyle/>
          <a:p>
            <a:r>
              <a:rPr lang="en-US" b="1" dirty="0" smtClean="0"/>
              <a:t>Zone - I with 2 Working Pump + 1 standby Pump and All 3 pumps will be operated under VFD</a:t>
            </a:r>
            <a:endParaRPr lang="en-US" b="1" dirty="0"/>
          </a:p>
        </p:txBody>
      </p:sp>
      <p:sp>
        <p:nvSpPr>
          <p:cNvPr id="67" name="TextBox 66"/>
          <p:cNvSpPr txBox="1"/>
          <p:nvPr/>
        </p:nvSpPr>
        <p:spPr>
          <a:xfrm>
            <a:off x="4532917" y="1993693"/>
            <a:ext cx="4929135" cy="923330"/>
          </a:xfrm>
          <a:prstGeom prst="rect">
            <a:avLst/>
          </a:prstGeom>
          <a:noFill/>
        </p:spPr>
        <p:txBody>
          <a:bodyPr wrap="square" rtlCol="0">
            <a:spAutoFit/>
          </a:bodyPr>
          <a:lstStyle/>
          <a:p>
            <a:r>
              <a:rPr lang="en-US" b="1" dirty="0" smtClean="0"/>
              <a:t>Zone - II with 2 Working Pump + 1 standby Pump and </a:t>
            </a:r>
            <a:r>
              <a:rPr lang="en-US" b="1" dirty="0"/>
              <a:t>All 3 pumps will be operated under VFD</a:t>
            </a:r>
          </a:p>
        </p:txBody>
      </p:sp>
      <p:sp>
        <p:nvSpPr>
          <p:cNvPr id="68" name="TextBox 67"/>
          <p:cNvSpPr txBox="1"/>
          <p:nvPr/>
        </p:nvSpPr>
        <p:spPr>
          <a:xfrm>
            <a:off x="4532917" y="3505200"/>
            <a:ext cx="4929135" cy="923330"/>
          </a:xfrm>
          <a:prstGeom prst="rect">
            <a:avLst/>
          </a:prstGeom>
          <a:noFill/>
        </p:spPr>
        <p:txBody>
          <a:bodyPr wrap="square" rtlCol="0">
            <a:spAutoFit/>
          </a:bodyPr>
          <a:lstStyle/>
          <a:p>
            <a:r>
              <a:rPr lang="en-US" b="1" dirty="0" smtClean="0"/>
              <a:t>Zone - III with 2 Working Pump + 1 standby Pump and </a:t>
            </a:r>
            <a:r>
              <a:rPr lang="en-US" b="1" dirty="0"/>
              <a:t>All 3 pumps will be operated under VFD</a:t>
            </a:r>
          </a:p>
        </p:txBody>
      </p:sp>
      <p:sp>
        <p:nvSpPr>
          <p:cNvPr id="69" name="TextBox 68"/>
          <p:cNvSpPr txBox="1"/>
          <p:nvPr/>
        </p:nvSpPr>
        <p:spPr>
          <a:xfrm>
            <a:off x="4603522" y="4876800"/>
            <a:ext cx="4929135" cy="923330"/>
          </a:xfrm>
          <a:prstGeom prst="rect">
            <a:avLst/>
          </a:prstGeom>
          <a:noFill/>
        </p:spPr>
        <p:txBody>
          <a:bodyPr wrap="square" rtlCol="0">
            <a:spAutoFit/>
          </a:bodyPr>
          <a:lstStyle/>
          <a:p>
            <a:r>
              <a:rPr lang="en-US" b="1" dirty="0" smtClean="0"/>
              <a:t>Zone - IV with 2 Working Pump + 1 standby Pump and </a:t>
            </a:r>
            <a:r>
              <a:rPr lang="en-US" b="1" dirty="0"/>
              <a:t>All 3 pumps will be operated under VFD</a:t>
            </a:r>
          </a:p>
        </p:txBody>
      </p:sp>
      <p:sp>
        <p:nvSpPr>
          <p:cNvPr id="70" name="Rounded Rectangle 69"/>
          <p:cNvSpPr/>
          <p:nvPr/>
        </p:nvSpPr>
        <p:spPr bwMode="auto">
          <a:xfrm>
            <a:off x="2365513" y="6489915"/>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1" name="Oval 70"/>
          <p:cNvSpPr/>
          <p:nvPr/>
        </p:nvSpPr>
        <p:spPr bwMode="auto">
          <a:xfrm>
            <a:off x="4835387" y="6400800"/>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2" name="TextBox 71"/>
          <p:cNvSpPr txBox="1"/>
          <p:nvPr/>
        </p:nvSpPr>
        <p:spPr>
          <a:xfrm>
            <a:off x="2991678" y="6477000"/>
            <a:ext cx="1530626" cy="369332"/>
          </a:xfrm>
          <a:prstGeom prst="rect">
            <a:avLst/>
          </a:prstGeom>
          <a:noFill/>
        </p:spPr>
        <p:txBody>
          <a:bodyPr wrap="square" rtlCol="0">
            <a:spAutoFit/>
          </a:bodyPr>
          <a:lstStyle/>
          <a:p>
            <a:r>
              <a:rPr lang="en-US" b="1" dirty="0" smtClean="0"/>
              <a:t>Pumps</a:t>
            </a:r>
            <a:endParaRPr lang="en-US" b="1" dirty="0"/>
          </a:p>
        </p:txBody>
      </p:sp>
      <p:sp>
        <p:nvSpPr>
          <p:cNvPr id="73" name="TextBox 72"/>
          <p:cNvSpPr txBox="1"/>
          <p:nvPr/>
        </p:nvSpPr>
        <p:spPr>
          <a:xfrm>
            <a:off x="5357191" y="6248400"/>
            <a:ext cx="1530626" cy="646331"/>
          </a:xfrm>
          <a:prstGeom prst="rect">
            <a:avLst/>
          </a:prstGeom>
          <a:noFill/>
        </p:spPr>
        <p:txBody>
          <a:bodyPr wrap="square" rtlCol="0">
            <a:spAutoFit/>
          </a:bodyPr>
          <a:lstStyle/>
          <a:p>
            <a:r>
              <a:rPr lang="en-US" b="1" dirty="0" smtClean="0"/>
              <a:t>Primary Filter</a:t>
            </a:r>
            <a:endParaRPr lang="en-US" b="1" dirty="0"/>
          </a:p>
        </p:txBody>
      </p:sp>
      <p:sp>
        <p:nvSpPr>
          <p:cNvPr id="74" name="TextBox 73"/>
          <p:cNvSpPr txBox="1"/>
          <p:nvPr/>
        </p:nvSpPr>
        <p:spPr>
          <a:xfrm>
            <a:off x="139149" y="263604"/>
            <a:ext cx="1321904" cy="2215991"/>
          </a:xfrm>
          <a:prstGeom prst="rect">
            <a:avLst/>
          </a:prstGeom>
          <a:noFill/>
          <a:ln w="38100">
            <a:noFill/>
          </a:ln>
        </p:spPr>
        <p:txBody>
          <a:bodyPr wrap="square" lIns="0" tIns="0" rIns="0" bIns="0" rtlCol="0">
            <a:spAutoFit/>
          </a:bodyPr>
          <a:lstStyle/>
          <a:p>
            <a:r>
              <a:rPr lang="en-US" sz="2400" b="1" dirty="0" smtClean="0">
                <a:solidFill>
                  <a:srgbClr val="FF6600"/>
                </a:solidFill>
              </a:rPr>
              <a:t>Pump &amp; Filter Layout Jain Irrigation Ltd</a:t>
            </a:r>
            <a:endParaRPr lang="en-US" sz="2400" b="1" dirty="0">
              <a:solidFill>
                <a:srgbClr val="FF6600"/>
              </a:solidFill>
            </a:endParaRPr>
          </a:p>
        </p:txBody>
      </p:sp>
      <p:cxnSp>
        <p:nvCxnSpPr>
          <p:cNvPr id="75" name="Straight Connector 74"/>
          <p:cNvCxnSpPr/>
          <p:nvPr/>
        </p:nvCxnSpPr>
        <p:spPr bwMode="auto">
          <a:xfrm>
            <a:off x="2429780" y="302862"/>
            <a:ext cx="10613" cy="9906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6" name="Oval 75"/>
          <p:cNvSpPr/>
          <p:nvPr/>
        </p:nvSpPr>
        <p:spPr bwMode="auto">
          <a:xfrm>
            <a:off x="2863143" y="76200"/>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77" name="Straight Connector 76"/>
          <p:cNvCxnSpPr/>
          <p:nvPr/>
        </p:nvCxnSpPr>
        <p:spPr bwMode="auto">
          <a:xfrm flipH="1">
            <a:off x="2713383" y="1360732"/>
            <a:ext cx="719324" cy="893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78" name="Oval 77"/>
          <p:cNvSpPr/>
          <p:nvPr/>
        </p:nvSpPr>
        <p:spPr bwMode="auto">
          <a:xfrm>
            <a:off x="2852530" y="444394"/>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9" name="Oval 78"/>
          <p:cNvSpPr/>
          <p:nvPr/>
        </p:nvSpPr>
        <p:spPr bwMode="auto">
          <a:xfrm>
            <a:off x="2863143" y="805765"/>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0" name="Oval 79"/>
          <p:cNvSpPr/>
          <p:nvPr/>
        </p:nvSpPr>
        <p:spPr bwMode="auto">
          <a:xfrm>
            <a:off x="2863143" y="1217262"/>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85" name="Straight Connector 84"/>
          <p:cNvCxnSpPr/>
          <p:nvPr/>
        </p:nvCxnSpPr>
        <p:spPr bwMode="auto">
          <a:xfrm>
            <a:off x="3427400" y="244164"/>
            <a:ext cx="5307" cy="112549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flipV="1">
            <a:off x="3432707" y="733120"/>
            <a:ext cx="1089598" cy="28881"/>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9" name="Rounded Rectangle 88"/>
          <p:cNvSpPr/>
          <p:nvPr/>
        </p:nvSpPr>
        <p:spPr bwMode="auto">
          <a:xfrm>
            <a:off x="3883464" y="646051"/>
            <a:ext cx="221398" cy="206286"/>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0" name="Rounded Rectangle 89"/>
          <p:cNvSpPr/>
          <p:nvPr/>
        </p:nvSpPr>
        <p:spPr bwMode="auto">
          <a:xfrm>
            <a:off x="4231333" y="629976"/>
            <a:ext cx="221398" cy="206286"/>
          </a:xfrm>
          <a:prstGeom prst="roundRect">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2" name="Rounded Rectangle 91"/>
          <p:cNvSpPr/>
          <p:nvPr/>
        </p:nvSpPr>
        <p:spPr bwMode="auto">
          <a:xfrm>
            <a:off x="1739348" y="1676400"/>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3" name="Rounded Rectangle 92"/>
          <p:cNvSpPr/>
          <p:nvPr/>
        </p:nvSpPr>
        <p:spPr bwMode="auto">
          <a:xfrm>
            <a:off x="1739348" y="2133600"/>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4" name="Rounded Rectangle 93"/>
          <p:cNvSpPr/>
          <p:nvPr/>
        </p:nvSpPr>
        <p:spPr bwMode="auto">
          <a:xfrm>
            <a:off x="1739348" y="2667000"/>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95" name="Straight Connector 94"/>
          <p:cNvCxnSpPr/>
          <p:nvPr/>
        </p:nvCxnSpPr>
        <p:spPr bwMode="auto">
          <a:xfrm>
            <a:off x="1948070" y="1826862"/>
            <a:ext cx="4870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a:off x="1948070" y="2284062"/>
            <a:ext cx="4870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flipV="1">
            <a:off x="1948070" y="2804548"/>
            <a:ext cx="487017" cy="1291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8" name="Straight Connector 97"/>
          <p:cNvCxnSpPr/>
          <p:nvPr/>
        </p:nvCxnSpPr>
        <p:spPr bwMode="auto">
          <a:xfrm flipH="1">
            <a:off x="2713384" y="1774798"/>
            <a:ext cx="69573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flipV="1">
            <a:off x="2435087" y="2284062"/>
            <a:ext cx="313672" cy="193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flipH="1">
            <a:off x="2736968" y="2508143"/>
            <a:ext cx="695739"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a:off x="2713383" y="1774798"/>
            <a:ext cx="23585" cy="11099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2" name="Straight Connector 101"/>
          <p:cNvCxnSpPr/>
          <p:nvPr/>
        </p:nvCxnSpPr>
        <p:spPr bwMode="auto">
          <a:xfrm>
            <a:off x="2723996" y="2120794"/>
            <a:ext cx="695739"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a:off x="2429780" y="1826862"/>
            <a:ext cx="10613" cy="9906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4" name="Straight Connector 103"/>
          <p:cNvCxnSpPr/>
          <p:nvPr/>
        </p:nvCxnSpPr>
        <p:spPr bwMode="auto">
          <a:xfrm flipH="1">
            <a:off x="2713383" y="2884732"/>
            <a:ext cx="719324" cy="893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5" name="Oval 104"/>
          <p:cNvSpPr/>
          <p:nvPr/>
        </p:nvSpPr>
        <p:spPr bwMode="auto">
          <a:xfrm>
            <a:off x="2852530" y="1968394"/>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6" name="Oval 105"/>
          <p:cNvSpPr/>
          <p:nvPr/>
        </p:nvSpPr>
        <p:spPr bwMode="auto">
          <a:xfrm>
            <a:off x="2863143" y="2329765"/>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7" name="Oval 106"/>
          <p:cNvSpPr/>
          <p:nvPr/>
        </p:nvSpPr>
        <p:spPr bwMode="auto">
          <a:xfrm>
            <a:off x="2863143" y="2741262"/>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08" name="Straight Connector 107"/>
          <p:cNvCxnSpPr/>
          <p:nvPr/>
        </p:nvCxnSpPr>
        <p:spPr bwMode="auto">
          <a:xfrm>
            <a:off x="3427400" y="1768164"/>
            <a:ext cx="5307" cy="112549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2" name="Rounded Rectangle 111"/>
          <p:cNvSpPr/>
          <p:nvPr/>
        </p:nvSpPr>
        <p:spPr bwMode="auto">
          <a:xfrm>
            <a:off x="1739348" y="3278538"/>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3" name="Rounded Rectangle 112"/>
          <p:cNvSpPr/>
          <p:nvPr/>
        </p:nvSpPr>
        <p:spPr bwMode="auto">
          <a:xfrm>
            <a:off x="1739348" y="3735738"/>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4" name="Rounded Rectangle 113"/>
          <p:cNvSpPr/>
          <p:nvPr/>
        </p:nvSpPr>
        <p:spPr bwMode="auto">
          <a:xfrm>
            <a:off x="1739348" y="4269138"/>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15" name="Straight Connector 114"/>
          <p:cNvCxnSpPr/>
          <p:nvPr/>
        </p:nvCxnSpPr>
        <p:spPr bwMode="auto">
          <a:xfrm>
            <a:off x="1948070" y="3429000"/>
            <a:ext cx="4870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948070" y="3886200"/>
            <a:ext cx="4870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flipV="1">
            <a:off x="1948070" y="4406686"/>
            <a:ext cx="487017" cy="1291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8" name="Straight Connector 117"/>
          <p:cNvCxnSpPr/>
          <p:nvPr/>
        </p:nvCxnSpPr>
        <p:spPr bwMode="auto">
          <a:xfrm flipH="1">
            <a:off x="2713384" y="3376936"/>
            <a:ext cx="69573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9" name="Straight Connector 118"/>
          <p:cNvCxnSpPr/>
          <p:nvPr/>
        </p:nvCxnSpPr>
        <p:spPr bwMode="auto">
          <a:xfrm flipV="1">
            <a:off x="2435087" y="3886200"/>
            <a:ext cx="313672" cy="193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flipH="1">
            <a:off x="2736968" y="4110281"/>
            <a:ext cx="695739"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1" name="Straight Connector 120"/>
          <p:cNvCxnSpPr/>
          <p:nvPr/>
        </p:nvCxnSpPr>
        <p:spPr bwMode="auto">
          <a:xfrm>
            <a:off x="2713383" y="3376936"/>
            <a:ext cx="23585" cy="11099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a:off x="2723996" y="3722932"/>
            <a:ext cx="695739"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3" name="Straight Connector 122"/>
          <p:cNvCxnSpPr/>
          <p:nvPr/>
        </p:nvCxnSpPr>
        <p:spPr bwMode="auto">
          <a:xfrm>
            <a:off x="2429780" y="3429000"/>
            <a:ext cx="10613" cy="9906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4" name="Straight Connector 123"/>
          <p:cNvCxnSpPr/>
          <p:nvPr/>
        </p:nvCxnSpPr>
        <p:spPr bwMode="auto">
          <a:xfrm flipH="1">
            <a:off x="2713383" y="4486870"/>
            <a:ext cx="719324" cy="893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5" name="Oval 124"/>
          <p:cNvSpPr/>
          <p:nvPr/>
        </p:nvSpPr>
        <p:spPr bwMode="auto">
          <a:xfrm>
            <a:off x="2852530" y="3570532"/>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6" name="Oval 125"/>
          <p:cNvSpPr/>
          <p:nvPr/>
        </p:nvSpPr>
        <p:spPr bwMode="auto">
          <a:xfrm>
            <a:off x="2863143" y="3931903"/>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7" name="Oval 126"/>
          <p:cNvSpPr/>
          <p:nvPr/>
        </p:nvSpPr>
        <p:spPr bwMode="auto">
          <a:xfrm>
            <a:off x="2863143" y="4343400"/>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28" name="Straight Connector 127"/>
          <p:cNvCxnSpPr/>
          <p:nvPr/>
        </p:nvCxnSpPr>
        <p:spPr bwMode="auto">
          <a:xfrm>
            <a:off x="3427400" y="3370302"/>
            <a:ext cx="5307" cy="112549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32" name="Rounded Rectangle 131"/>
          <p:cNvSpPr/>
          <p:nvPr/>
        </p:nvSpPr>
        <p:spPr bwMode="auto">
          <a:xfrm>
            <a:off x="1739348" y="4953000"/>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3" name="Rounded Rectangle 132"/>
          <p:cNvSpPr/>
          <p:nvPr/>
        </p:nvSpPr>
        <p:spPr bwMode="auto">
          <a:xfrm>
            <a:off x="1739348" y="5410200"/>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4" name="Rounded Rectangle 133"/>
          <p:cNvSpPr/>
          <p:nvPr/>
        </p:nvSpPr>
        <p:spPr bwMode="auto">
          <a:xfrm>
            <a:off x="1739348" y="5943600"/>
            <a:ext cx="487017" cy="304800"/>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35" name="Straight Connector 134"/>
          <p:cNvCxnSpPr/>
          <p:nvPr/>
        </p:nvCxnSpPr>
        <p:spPr bwMode="auto">
          <a:xfrm>
            <a:off x="1948070" y="5103462"/>
            <a:ext cx="4870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6" name="Straight Connector 135"/>
          <p:cNvCxnSpPr/>
          <p:nvPr/>
        </p:nvCxnSpPr>
        <p:spPr bwMode="auto">
          <a:xfrm>
            <a:off x="1948070" y="5560662"/>
            <a:ext cx="4870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7" name="Straight Connector 136"/>
          <p:cNvCxnSpPr/>
          <p:nvPr/>
        </p:nvCxnSpPr>
        <p:spPr bwMode="auto">
          <a:xfrm flipV="1">
            <a:off x="1948070" y="6081148"/>
            <a:ext cx="487017" cy="1291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flipH="1">
            <a:off x="2713384" y="5051398"/>
            <a:ext cx="69573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9" name="Straight Connector 138"/>
          <p:cNvCxnSpPr/>
          <p:nvPr/>
        </p:nvCxnSpPr>
        <p:spPr bwMode="auto">
          <a:xfrm flipV="1">
            <a:off x="2435087" y="5560662"/>
            <a:ext cx="313672" cy="193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flipH="1">
            <a:off x="2736968" y="5784743"/>
            <a:ext cx="695739"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1" name="Straight Connector 140"/>
          <p:cNvCxnSpPr/>
          <p:nvPr/>
        </p:nvCxnSpPr>
        <p:spPr bwMode="auto">
          <a:xfrm>
            <a:off x="2713383" y="5051398"/>
            <a:ext cx="23585" cy="110993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a:off x="2723996" y="5397394"/>
            <a:ext cx="695739"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a:off x="2429780" y="5103462"/>
            <a:ext cx="10613" cy="9906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44" name="Straight Connector 143"/>
          <p:cNvCxnSpPr/>
          <p:nvPr/>
        </p:nvCxnSpPr>
        <p:spPr bwMode="auto">
          <a:xfrm flipH="1">
            <a:off x="2713383" y="6161332"/>
            <a:ext cx="719324" cy="893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45" name="Oval 144"/>
          <p:cNvSpPr/>
          <p:nvPr/>
        </p:nvSpPr>
        <p:spPr bwMode="auto">
          <a:xfrm>
            <a:off x="2852530" y="5244994"/>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6" name="Oval 145"/>
          <p:cNvSpPr/>
          <p:nvPr/>
        </p:nvSpPr>
        <p:spPr bwMode="auto">
          <a:xfrm>
            <a:off x="2863143" y="5606365"/>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7" name="Oval 146"/>
          <p:cNvSpPr/>
          <p:nvPr/>
        </p:nvSpPr>
        <p:spPr bwMode="auto">
          <a:xfrm>
            <a:off x="2863143" y="6017862"/>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48" name="Straight Connector 147"/>
          <p:cNvCxnSpPr/>
          <p:nvPr/>
        </p:nvCxnSpPr>
        <p:spPr bwMode="auto">
          <a:xfrm>
            <a:off x="3427400" y="5044764"/>
            <a:ext cx="5307" cy="112549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52" name="Rounded Rectangle 151"/>
          <p:cNvSpPr/>
          <p:nvPr/>
        </p:nvSpPr>
        <p:spPr bwMode="auto">
          <a:xfrm>
            <a:off x="6957392" y="5867400"/>
            <a:ext cx="221398" cy="206286"/>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3" name="Rounded Rectangle 152"/>
          <p:cNvSpPr/>
          <p:nvPr/>
        </p:nvSpPr>
        <p:spPr bwMode="auto">
          <a:xfrm>
            <a:off x="6957392" y="6324600"/>
            <a:ext cx="221398" cy="206286"/>
          </a:xfrm>
          <a:prstGeom prst="roundRect">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4" name="TextBox 153"/>
          <p:cNvSpPr txBox="1"/>
          <p:nvPr/>
        </p:nvSpPr>
        <p:spPr>
          <a:xfrm>
            <a:off x="7305261" y="5791200"/>
            <a:ext cx="2156791" cy="369332"/>
          </a:xfrm>
          <a:prstGeom prst="rect">
            <a:avLst/>
          </a:prstGeom>
          <a:noFill/>
        </p:spPr>
        <p:txBody>
          <a:bodyPr wrap="square" rtlCol="0">
            <a:spAutoFit/>
          </a:bodyPr>
          <a:lstStyle/>
          <a:p>
            <a:r>
              <a:rPr lang="en-US" b="1" dirty="0" smtClean="0"/>
              <a:t>Flow Transmitter</a:t>
            </a:r>
            <a:endParaRPr lang="en-US" b="1" dirty="0"/>
          </a:p>
        </p:txBody>
      </p:sp>
      <p:sp>
        <p:nvSpPr>
          <p:cNvPr id="155" name="TextBox 154"/>
          <p:cNvSpPr txBox="1"/>
          <p:nvPr/>
        </p:nvSpPr>
        <p:spPr>
          <a:xfrm>
            <a:off x="7305261" y="6172200"/>
            <a:ext cx="2295939" cy="646331"/>
          </a:xfrm>
          <a:prstGeom prst="rect">
            <a:avLst/>
          </a:prstGeom>
          <a:noFill/>
        </p:spPr>
        <p:txBody>
          <a:bodyPr wrap="square" rtlCol="0">
            <a:spAutoFit/>
          </a:bodyPr>
          <a:lstStyle/>
          <a:p>
            <a:r>
              <a:rPr lang="en-US" b="1" dirty="0" smtClean="0"/>
              <a:t>Pressure Transmitter</a:t>
            </a:r>
            <a:endParaRPr lang="en-US" b="1" dirty="0"/>
          </a:p>
        </p:txBody>
      </p:sp>
      <p:sp>
        <p:nvSpPr>
          <p:cNvPr id="156" name="Oval 155"/>
          <p:cNvSpPr/>
          <p:nvPr/>
        </p:nvSpPr>
        <p:spPr bwMode="auto">
          <a:xfrm>
            <a:off x="2863143" y="1600200"/>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7" name="Oval 156"/>
          <p:cNvSpPr/>
          <p:nvPr/>
        </p:nvSpPr>
        <p:spPr bwMode="auto">
          <a:xfrm>
            <a:off x="2863143" y="3180382"/>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8" name="Oval 157"/>
          <p:cNvSpPr/>
          <p:nvPr/>
        </p:nvSpPr>
        <p:spPr bwMode="auto">
          <a:xfrm>
            <a:off x="2852530" y="4858775"/>
            <a:ext cx="278296" cy="304800"/>
          </a:xfrm>
          <a:prstGeom prst="ellipse">
            <a:avLst/>
          </a:prstGeom>
          <a:solidFill>
            <a:srgbClr val="0070C0"/>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9" name="Flowchart: Summing Junction 158"/>
          <p:cNvSpPr/>
          <p:nvPr/>
        </p:nvSpPr>
        <p:spPr bwMode="auto">
          <a:xfrm>
            <a:off x="3417673" y="609600"/>
            <a:ext cx="269745" cy="304800"/>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63" name="Straight Connector 162"/>
          <p:cNvCxnSpPr/>
          <p:nvPr/>
        </p:nvCxnSpPr>
        <p:spPr bwMode="auto">
          <a:xfrm flipV="1">
            <a:off x="3424156" y="2274732"/>
            <a:ext cx="1098148" cy="1126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64" name="Rounded Rectangle 163"/>
          <p:cNvSpPr/>
          <p:nvPr/>
        </p:nvSpPr>
        <p:spPr bwMode="auto">
          <a:xfrm>
            <a:off x="3874913" y="2170051"/>
            <a:ext cx="221398" cy="206286"/>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5" name="Rounded Rectangle 164"/>
          <p:cNvSpPr/>
          <p:nvPr/>
        </p:nvSpPr>
        <p:spPr bwMode="auto">
          <a:xfrm>
            <a:off x="4222782" y="2153976"/>
            <a:ext cx="221398" cy="206286"/>
          </a:xfrm>
          <a:prstGeom prst="roundRect">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6" name="Flowchart: Summing Junction 165"/>
          <p:cNvSpPr/>
          <p:nvPr/>
        </p:nvSpPr>
        <p:spPr bwMode="auto">
          <a:xfrm>
            <a:off x="3409122" y="2133600"/>
            <a:ext cx="269745" cy="304800"/>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67" name="Straight Connector 166"/>
          <p:cNvCxnSpPr/>
          <p:nvPr/>
        </p:nvCxnSpPr>
        <p:spPr bwMode="auto">
          <a:xfrm flipV="1">
            <a:off x="3424156" y="3857320"/>
            <a:ext cx="1098148" cy="28881"/>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68" name="Rounded Rectangle 167"/>
          <p:cNvSpPr/>
          <p:nvPr/>
        </p:nvSpPr>
        <p:spPr bwMode="auto">
          <a:xfrm>
            <a:off x="3874913" y="3770251"/>
            <a:ext cx="221398" cy="206286"/>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9" name="Rounded Rectangle 168"/>
          <p:cNvSpPr/>
          <p:nvPr/>
        </p:nvSpPr>
        <p:spPr bwMode="auto">
          <a:xfrm>
            <a:off x="4222782" y="3754176"/>
            <a:ext cx="221398" cy="206286"/>
          </a:xfrm>
          <a:prstGeom prst="roundRect">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0" name="Flowchart: Summing Junction 169"/>
          <p:cNvSpPr/>
          <p:nvPr/>
        </p:nvSpPr>
        <p:spPr bwMode="auto">
          <a:xfrm>
            <a:off x="3409122" y="3733800"/>
            <a:ext cx="269745" cy="304800"/>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71" name="Straight Connector 170"/>
          <p:cNvCxnSpPr/>
          <p:nvPr/>
        </p:nvCxnSpPr>
        <p:spPr bwMode="auto">
          <a:xfrm flipV="1">
            <a:off x="3424156" y="5609920"/>
            <a:ext cx="1098148" cy="28881"/>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2" name="Rounded Rectangle 171"/>
          <p:cNvSpPr/>
          <p:nvPr/>
        </p:nvSpPr>
        <p:spPr bwMode="auto">
          <a:xfrm>
            <a:off x="3874913" y="5522851"/>
            <a:ext cx="221398" cy="206286"/>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3" name="Rounded Rectangle 172"/>
          <p:cNvSpPr/>
          <p:nvPr/>
        </p:nvSpPr>
        <p:spPr bwMode="auto">
          <a:xfrm>
            <a:off x="4222782" y="5506776"/>
            <a:ext cx="221398" cy="206286"/>
          </a:xfrm>
          <a:prstGeom prst="roundRect">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4" name="Flowchart: Summing Junction 173"/>
          <p:cNvSpPr/>
          <p:nvPr/>
        </p:nvSpPr>
        <p:spPr bwMode="auto">
          <a:xfrm>
            <a:off x="3409122" y="5486400"/>
            <a:ext cx="269745" cy="304800"/>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5" name="Flowchart: Summing Junction 174"/>
          <p:cNvSpPr/>
          <p:nvPr/>
        </p:nvSpPr>
        <p:spPr bwMode="auto">
          <a:xfrm>
            <a:off x="4835387" y="5943600"/>
            <a:ext cx="269745" cy="304800"/>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6" name="TextBox 175"/>
          <p:cNvSpPr txBox="1"/>
          <p:nvPr/>
        </p:nvSpPr>
        <p:spPr>
          <a:xfrm>
            <a:off x="5218043" y="5791200"/>
            <a:ext cx="1669774" cy="646331"/>
          </a:xfrm>
          <a:prstGeom prst="rect">
            <a:avLst/>
          </a:prstGeom>
          <a:noFill/>
        </p:spPr>
        <p:txBody>
          <a:bodyPr wrap="square" rtlCol="0">
            <a:spAutoFit/>
          </a:bodyPr>
          <a:lstStyle/>
          <a:p>
            <a:r>
              <a:rPr lang="en-US" b="1" dirty="0" smtClean="0"/>
              <a:t>Motorized B.V</a:t>
            </a:r>
            <a:endParaRPr lang="en-US" b="1" dirty="0"/>
          </a:p>
        </p:txBody>
      </p:sp>
      <p:sp>
        <p:nvSpPr>
          <p:cNvPr id="111" name="Slide Number Placeholder 110"/>
          <p:cNvSpPr>
            <a:spLocks noGrp="1"/>
          </p:cNvSpPr>
          <p:nvPr>
            <p:ph type="sldNum" sz="quarter" idx="12"/>
          </p:nvPr>
        </p:nvSpPr>
        <p:spPr/>
        <p:txBody>
          <a:bodyPr/>
          <a:lstStyle/>
          <a:p>
            <a:pPr>
              <a:defRPr/>
            </a:pPr>
            <a:fld id="{FD9F22D4-8887-45A3-BF8A-A745C1E7E7FA}" type="slidenum">
              <a:rPr lang="en-US" smtClean="0"/>
              <a:pPr>
                <a:defRPr/>
              </a:pPr>
              <a:t>18</a:t>
            </a:fld>
            <a:endParaRPr lang="en-US"/>
          </a:p>
        </p:txBody>
      </p:sp>
    </p:spTree>
    <p:extLst>
      <p:ext uri="{BB962C8B-B14F-4D97-AF65-F5344CB8AC3E}">
        <p14:creationId xmlns:p14="http://schemas.microsoft.com/office/powerpoint/2010/main" val="1259571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77"/>
          <p:cNvSpPr/>
          <p:nvPr/>
        </p:nvSpPr>
        <p:spPr>
          <a:xfrm>
            <a:off x="4148184" y="5445224"/>
            <a:ext cx="1257283" cy="1379220"/>
          </a:xfrm>
          <a:custGeom>
            <a:avLst/>
            <a:gdLst>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830580 w 1158240"/>
              <a:gd name="connsiteY17" fmla="*/ 845820 h 1379220"/>
              <a:gd name="connsiteX18" fmla="*/ 830580 w 1158240"/>
              <a:gd name="connsiteY18" fmla="*/ 769620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690716 h 1379220"/>
              <a:gd name="connsiteX18" fmla="*/ 830580 w 1158240"/>
              <a:gd name="connsiteY18" fmla="*/ 769620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690716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690716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978748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32836 w 1158240"/>
              <a:gd name="connsiteY8" fmla="*/ 5467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978748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176852 w 1158240"/>
              <a:gd name="connsiteY7" fmla="*/ 258668 h 1379220"/>
              <a:gd name="connsiteX8" fmla="*/ 32836 w 1158240"/>
              <a:gd name="connsiteY8" fmla="*/ 5467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978748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115372 w 1197412"/>
              <a:gd name="connsiteY10" fmla="*/ 899160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576064 w 1197412"/>
              <a:gd name="connsiteY18" fmla="*/ 330676 h 1379220"/>
              <a:gd name="connsiteX19" fmla="*/ 991672 w 1197412"/>
              <a:gd name="connsiteY19" fmla="*/ 480060 h 1379220"/>
              <a:gd name="connsiteX20" fmla="*/ 1197412 w 1197412"/>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0 w 1197412"/>
              <a:gd name="connsiteY10" fmla="*/ 978748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576064 w 1197412"/>
              <a:gd name="connsiteY18" fmla="*/ 330676 h 1379220"/>
              <a:gd name="connsiteX19" fmla="*/ 991672 w 1197412"/>
              <a:gd name="connsiteY19" fmla="*/ 480060 h 1379220"/>
              <a:gd name="connsiteX20" fmla="*/ 1197412 w 1197412"/>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0 w 1197412"/>
              <a:gd name="connsiteY10" fmla="*/ 978748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720080 w 1197412"/>
              <a:gd name="connsiteY18" fmla="*/ 330676 h 1379220"/>
              <a:gd name="connsiteX19" fmla="*/ 991672 w 1197412"/>
              <a:gd name="connsiteY19" fmla="*/ 480060 h 1379220"/>
              <a:gd name="connsiteX20" fmla="*/ 1197412 w 1197412"/>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0 w 1197412"/>
              <a:gd name="connsiteY10" fmla="*/ 978748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720080 w 1197412"/>
              <a:gd name="connsiteY18" fmla="*/ 330676 h 1379220"/>
              <a:gd name="connsiteX19" fmla="*/ 991672 w 1197412"/>
              <a:gd name="connsiteY19" fmla="*/ 480060 h 1379220"/>
              <a:gd name="connsiteX20" fmla="*/ 1197412 w 1197412"/>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0 w 1197412"/>
              <a:gd name="connsiteY10" fmla="*/ 978748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720080 w 1197412"/>
              <a:gd name="connsiteY18" fmla="*/ 330676 h 1379220"/>
              <a:gd name="connsiteX19" fmla="*/ 991672 w 1197412"/>
              <a:gd name="connsiteY19" fmla="*/ 480060 h 1379220"/>
              <a:gd name="connsiteX20" fmla="*/ 1197412 w 1197412"/>
              <a:gd name="connsiteY20" fmla="*/ 121920 h 137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7412" h="1379220">
                <a:moveTo>
                  <a:pt x="1197412" y="121920"/>
                </a:moveTo>
                <a:lnTo>
                  <a:pt x="930712" y="91440"/>
                </a:lnTo>
                <a:lnTo>
                  <a:pt x="785932" y="30480"/>
                </a:lnTo>
                <a:lnTo>
                  <a:pt x="641152" y="0"/>
                </a:lnTo>
                <a:lnTo>
                  <a:pt x="412552" y="0"/>
                </a:lnTo>
                <a:lnTo>
                  <a:pt x="374452" y="137160"/>
                </a:lnTo>
                <a:lnTo>
                  <a:pt x="359212" y="259080"/>
                </a:lnTo>
                <a:lnTo>
                  <a:pt x="216024" y="258668"/>
                </a:lnTo>
                <a:lnTo>
                  <a:pt x="72008" y="546700"/>
                </a:lnTo>
                <a:lnTo>
                  <a:pt x="0" y="834732"/>
                </a:lnTo>
                <a:lnTo>
                  <a:pt x="0" y="978748"/>
                </a:lnTo>
                <a:lnTo>
                  <a:pt x="69652" y="1066800"/>
                </a:lnTo>
                <a:lnTo>
                  <a:pt x="39172" y="1181100"/>
                </a:lnTo>
                <a:lnTo>
                  <a:pt x="77272" y="1280160"/>
                </a:lnTo>
                <a:lnTo>
                  <a:pt x="161092" y="1379220"/>
                </a:lnTo>
                <a:lnTo>
                  <a:pt x="420172" y="1310640"/>
                </a:lnTo>
                <a:lnTo>
                  <a:pt x="763072" y="1135380"/>
                </a:lnTo>
                <a:lnTo>
                  <a:pt x="432048" y="978748"/>
                </a:lnTo>
                <a:cubicBezTo>
                  <a:pt x="528059" y="762724"/>
                  <a:pt x="293664" y="599810"/>
                  <a:pt x="720080" y="330676"/>
                </a:cubicBezTo>
                <a:cubicBezTo>
                  <a:pt x="927766" y="484688"/>
                  <a:pt x="853136" y="430265"/>
                  <a:pt x="991672" y="480060"/>
                </a:cubicBezTo>
                <a:lnTo>
                  <a:pt x="1197412" y="121920"/>
                </a:lnTo>
                <a:close/>
              </a:path>
            </a:pathLst>
          </a:custGeom>
          <a:solidFill>
            <a:srgbClr val="E98300"/>
          </a:solidFill>
          <a:ln>
            <a:solidFill>
              <a:srgbClr val="E983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b="1" kern="0">
              <a:solidFill>
                <a:prstClr val="white"/>
              </a:solidFill>
              <a:latin typeface="Calibri"/>
            </a:endParaRPr>
          </a:p>
        </p:txBody>
      </p:sp>
      <p:sp>
        <p:nvSpPr>
          <p:cNvPr id="81" name="Freeform 80"/>
          <p:cNvSpPr/>
          <p:nvPr/>
        </p:nvSpPr>
        <p:spPr>
          <a:xfrm>
            <a:off x="6295787" y="2643188"/>
            <a:ext cx="960120" cy="1724025"/>
          </a:xfrm>
          <a:custGeom>
            <a:avLst/>
            <a:gdLst>
              <a:gd name="connsiteX0" fmla="*/ 700087 w 914400"/>
              <a:gd name="connsiteY0" fmla="*/ 271462 h 1724025"/>
              <a:gd name="connsiteX1" fmla="*/ 914400 w 914400"/>
              <a:gd name="connsiteY1" fmla="*/ 309562 h 1724025"/>
              <a:gd name="connsiteX2" fmla="*/ 781050 w 914400"/>
              <a:gd name="connsiteY2" fmla="*/ 781050 h 1724025"/>
              <a:gd name="connsiteX3" fmla="*/ 709612 w 914400"/>
              <a:gd name="connsiteY3" fmla="*/ 1143000 h 1724025"/>
              <a:gd name="connsiteX4" fmla="*/ 628650 w 914400"/>
              <a:gd name="connsiteY4" fmla="*/ 1500187 h 1724025"/>
              <a:gd name="connsiteX5" fmla="*/ 600075 w 914400"/>
              <a:gd name="connsiteY5" fmla="*/ 1600200 h 1724025"/>
              <a:gd name="connsiteX6" fmla="*/ 557212 w 914400"/>
              <a:gd name="connsiteY6" fmla="*/ 1724025 h 1724025"/>
              <a:gd name="connsiteX7" fmla="*/ 400050 w 914400"/>
              <a:gd name="connsiteY7" fmla="*/ 1671637 h 1724025"/>
              <a:gd name="connsiteX8" fmla="*/ 252412 w 914400"/>
              <a:gd name="connsiteY8" fmla="*/ 1543050 h 1724025"/>
              <a:gd name="connsiteX9" fmla="*/ 90487 w 914400"/>
              <a:gd name="connsiteY9" fmla="*/ 1466850 h 1724025"/>
              <a:gd name="connsiteX10" fmla="*/ 90487 w 914400"/>
              <a:gd name="connsiteY10" fmla="*/ 1438275 h 1724025"/>
              <a:gd name="connsiteX11" fmla="*/ 57150 w 914400"/>
              <a:gd name="connsiteY11" fmla="*/ 1395412 h 1724025"/>
              <a:gd name="connsiteX12" fmla="*/ 123825 w 914400"/>
              <a:gd name="connsiteY12" fmla="*/ 1257300 h 1724025"/>
              <a:gd name="connsiteX13" fmla="*/ 9525 w 914400"/>
              <a:gd name="connsiteY13" fmla="*/ 1176337 h 1724025"/>
              <a:gd name="connsiteX14" fmla="*/ 19050 w 914400"/>
              <a:gd name="connsiteY14" fmla="*/ 1028700 h 1724025"/>
              <a:gd name="connsiteX15" fmla="*/ 9525 w 914400"/>
              <a:gd name="connsiteY15" fmla="*/ 1023937 h 1724025"/>
              <a:gd name="connsiteX16" fmla="*/ 0 w 914400"/>
              <a:gd name="connsiteY16" fmla="*/ 928687 h 1724025"/>
              <a:gd name="connsiteX17" fmla="*/ 23812 w 914400"/>
              <a:gd name="connsiteY17" fmla="*/ 923925 h 1724025"/>
              <a:gd name="connsiteX18" fmla="*/ 14287 w 914400"/>
              <a:gd name="connsiteY18" fmla="*/ 700087 h 1724025"/>
              <a:gd name="connsiteX19" fmla="*/ 76200 w 914400"/>
              <a:gd name="connsiteY19" fmla="*/ 700087 h 1724025"/>
              <a:gd name="connsiteX20" fmla="*/ 76200 w 914400"/>
              <a:gd name="connsiteY20" fmla="*/ 757237 h 1724025"/>
              <a:gd name="connsiteX21" fmla="*/ 119062 w 914400"/>
              <a:gd name="connsiteY21" fmla="*/ 757237 h 1724025"/>
              <a:gd name="connsiteX22" fmla="*/ 152400 w 914400"/>
              <a:gd name="connsiteY22" fmla="*/ 842962 h 1724025"/>
              <a:gd name="connsiteX23" fmla="*/ 257175 w 914400"/>
              <a:gd name="connsiteY23" fmla="*/ 842962 h 1724025"/>
              <a:gd name="connsiteX24" fmla="*/ 271462 w 914400"/>
              <a:gd name="connsiteY24" fmla="*/ 419100 h 1724025"/>
              <a:gd name="connsiteX25" fmla="*/ 252412 w 914400"/>
              <a:gd name="connsiteY25" fmla="*/ 390525 h 1724025"/>
              <a:gd name="connsiteX26" fmla="*/ 242887 w 914400"/>
              <a:gd name="connsiteY26" fmla="*/ 180975 h 1724025"/>
              <a:gd name="connsiteX27" fmla="*/ 323850 w 914400"/>
              <a:gd name="connsiteY27" fmla="*/ 185737 h 1724025"/>
              <a:gd name="connsiteX28" fmla="*/ 452437 w 914400"/>
              <a:gd name="connsiteY28" fmla="*/ 228600 h 1724025"/>
              <a:gd name="connsiteX29" fmla="*/ 490537 w 914400"/>
              <a:gd name="connsiteY29" fmla="*/ 57150 h 1724025"/>
              <a:gd name="connsiteX30" fmla="*/ 490537 w 914400"/>
              <a:gd name="connsiteY30" fmla="*/ 0 h 1724025"/>
              <a:gd name="connsiteX31" fmla="*/ 700087 w 914400"/>
              <a:gd name="connsiteY31" fmla="*/ 9525 h 1724025"/>
              <a:gd name="connsiteX32" fmla="*/ 719137 w 914400"/>
              <a:gd name="connsiteY32" fmla="*/ 114300 h 1724025"/>
              <a:gd name="connsiteX33" fmla="*/ 700087 w 914400"/>
              <a:gd name="connsiteY33" fmla="*/ 271462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 h="1724025">
                <a:moveTo>
                  <a:pt x="700087" y="271462"/>
                </a:moveTo>
                <a:lnTo>
                  <a:pt x="914400" y="309562"/>
                </a:lnTo>
                <a:lnTo>
                  <a:pt x="781050" y="781050"/>
                </a:lnTo>
                <a:lnTo>
                  <a:pt x="709612" y="1143000"/>
                </a:lnTo>
                <a:lnTo>
                  <a:pt x="628650" y="1500187"/>
                </a:lnTo>
                <a:lnTo>
                  <a:pt x="600075" y="1600200"/>
                </a:lnTo>
                <a:lnTo>
                  <a:pt x="557212" y="1724025"/>
                </a:lnTo>
                <a:lnTo>
                  <a:pt x="400050" y="1671637"/>
                </a:lnTo>
                <a:lnTo>
                  <a:pt x="252412" y="1543050"/>
                </a:lnTo>
                <a:lnTo>
                  <a:pt x="90487" y="1466850"/>
                </a:lnTo>
                <a:lnTo>
                  <a:pt x="90487" y="1438275"/>
                </a:lnTo>
                <a:lnTo>
                  <a:pt x="57150" y="1395412"/>
                </a:lnTo>
                <a:lnTo>
                  <a:pt x="123825" y="1257300"/>
                </a:lnTo>
                <a:lnTo>
                  <a:pt x="9525" y="1176337"/>
                </a:lnTo>
                <a:lnTo>
                  <a:pt x="19050" y="1028700"/>
                </a:lnTo>
                <a:lnTo>
                  <a:pt x="9525" y="1023937"/>
                </a:lnTo>
                <a:lnTo>
                  <a:pt x="0" y="928687"/>
                </a:lnTo>
                <a:lnTo>
                  <a:pt x="23812" y="923925"/>
                </a:lnTo>
                <a:lnTo>
                  <a:pt x="14287" y="700087"/>
                </a:lnTo>
                <a:lnTo>
                  <a:pt x="76200" y="700087"/>
                </a:lnTo>
                <a:lnTo>
                  <a:pt x="76200" y="757237"/>
                </a:lnTo>
                <a:lnTo>
                  <a:pt x="119062" y="757237"/>
                </a:lnTo>
                <a:lnTo>
                  <a:pt x="152400" y="842962"/>
                </a:lnTo>
                <a:lnTo>
                  <a:pt x="257175" y="842962"/>
                </a:lnTo>
                <a:lnTo>
                  <a:pt x="271462" y="419100"/>
                </a:lnTo>
                <a:lnTo>
                  <a:pt x="252412" y="390525"/>
                </a:lnTo>
                <a:lnTo>
                  <a:pt x="242887" y="180975"/>
                </a:lnTo>
                <a:lnTo>
                  <a:pt x="323850" y="185737"/>
                </a:lnTo>
                <a:lnTo>
                  <a:pt x="452437" y="228600"/>
                </a:lnTo>
                <a:lnTo>
                  <a:pt x="490537" y="57150"/>
                </a:lnTo>
                <a:lnTo>
                  <a:pt x="490537" y="0"/>
                </a:lnTo>
                <a:lnTo>
                  <a:pt x="700087" y="9525"/>
                </a:lnTo>
                <a:lnTo>
                  <a:pt x="719137" y="114300"/>
                </a:lnTo>
                <a:lnTo>
                  <a:pt x="700087" y="271462"/>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2" name="Freeform 81"/>
          <p:cNvSpPr/>
          <p:nvPr/>
        </p:nvSpPr>
        <p:spPr>
          <a:xfrm>
            <a:off x="5425679" y="933451"/>
            <a:ext cx="1390174" cy="2100263"/>
          </a:xfrm>
          <a:custGeom>
            <a:avLst/>
            <a:gdLst>
              <a:gd name="connsiteX0" fmla="*/ 0 w 1323975"/>
              <a:gd name="connsiteY0" fmla="*/ 104775 h 2100263"/>
              <a:gd name="connsiteX1" fmla="*/ 190500 w 1323975"/>
              <a:gd name="connsiteY1" fmla="*/ 90488 h 2100263"/>
              <a:gd name="connsiteX2" fmla="*/ 338138 w 1323975"/>
              <a:gd name="connsiteY2" fmla="*/ 52388 h 2100263"/>
              <a:gd name="connsiteX3" fmla="*/ 433388 w 1323975"/>
              <a:gd name="connsiteY3" fmla="*/ 0 h 2100263"/>
              <a:gd name="connsiteX4" fmla="*/ 514350 w 1323975"/>
              <a:gd name="connsiteY4" fmla="*/ 180975 h 2100263"/>
              <a:gd name="connsiteX5" fmla="*/ 666750 w 1323975"/>
              <a:gd name="connsiteY5" fmla="*/ 242888 h 2100263"/>
              <a:gd name="connsiteX6" fmla="*/ 657225 w 1323975"/>
              <a:gd name="connsiteY6" fmla="*/ 395288 h 2100263"/>
              <a:gd name="connsiteX7" fmla="*/ 690563 w 1323975"/>
              <a:gd name="connsiteY7" fmla="*/ 400050 h 2100263"/>
              <a:gd name="connsiteX8" fmla="*/ 728663 w 1323975"/>
              <a:gd name="connsiteY8" fmla="*/ 666750 h 2100263"/>
              <a:gd name="connsiteX9" fmla="*/ 747713 w 1323975"/>
              <a:gd name="connsiteY9" fmla="*/ 752475 h 2100263"/>
              <a:gd name="connsiteX10" fmla="*/ 923925 w 1323975"/>
              <a:gd name="connsiteY10" fmla="*/ 723900 h 2100263"/>
              <a:gd name="connsiteX11" fmla="*/ 1100138 w 1323975"/>
              <a:gd name="connsiteY11" fmla="*/ 733425 h 2100263"/>
              <a:gd name="connsiteX12" fmla="*/ 1081088 w 1323975"/>
              <a:gd name="connsiteY12" fmla="*/ 1019175 h 2100263"/>
              <a:gd name="connsiteX13" fmla="*/ 1081088 w 1323975"/>
              <a:gd name="connsiteY13" fmla="*/ 1195388 h 2100263"/>
              <a:gd name="connsiteX14" fmla="*/ 1057275 w 1323975"/>
              <a:gd name="connsiteY14" fmla="*/ 1333500 h 2100263"/>
              <a:gd name="connsiteX15" fmla="*/ 1057275 w 1323975"/>
              <a:gd name="connsiteY15" fmla="*/ 1666875 h 2100263"/>
              <a:gd name="connsiteX16" fmla="*/ 1181100 w 1323975"/>
              <a:gd name="connsiteY16" fmla="*/ 1676400 h 2100263"/>
              <a:gd name="connsiteX17" fmla="*/ 1181100 w 1323975"/>
              <a:gd name="connsiteY17" fmla="*/ 1762125 h 2100263"/>
              <a:gd name="connsiteX18" fmla="*/ 1323975 w 1323975"/>
              <a:gd name="connsiteY18" fmla="*/ 1781175 h 2100263"/>
              <a:gd name="connsiteX19" fmla="*/ 1290638 w 1323975"/>
              <a:gd name="connsiteY19" fmla="*/ 1928813 h 2100263"/>
              <a:gd name="connsiteX20" fmla="*/ 1128713 w 1323975"/>
              <a:gd name="connsiteY20" fmla="*/ 1890713 h 2100263"/>
              <a:gd name="connsiteX21" fmla="*/ 1071563 w 1323975"/>
              <a:gd name="connsiteY21" fmla="*/ 1890713 h 2100263"/>
              <a:gd name="connsiteX22" fmla="*/ 1095375 w 1323975"/>
              <a:gd name="connsiteY22" fmla="*/ 2095500 h 2100263"/>
              <a:gd name="connsiteX23" fmla="*/ 1085850 w 1323975"/>
              <a:gd name="connsiteY23" fmla="*/ 2100263 h 2100263"/>
              <a:gd name="connsiteX24" fmla="*/ 0 w 1323975"/>
              <a:gd name="connsiteY24" fmla="*/ 104775 h 210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975" h="2100263">
                <a:moveTo>
                  <a:pt x="0" y="104775"/>
                </a:moveTo>
                <a:lnTo>
                  <a:pt x="190500" y="90488"/>
                </a:lnTo>
                <a:lnTo>
                  <a:pt x="338138" y="52388"/>
                </a:lnTo>
                <a:lnTo>
                  <a:pt x="433388" y="0"/>
                </a:lnTo>
                <a:lnTo>
                  <a:pt x="514350" y="180975"/>
                </a:lnTo>
                <a:lnTo>
                  <a:pt x="666750" y="242888"/>
                </a:lnTo>
                <a:lnTo>
                  <a:pt x="657225" y="395288"/>
                </a:lnTo>
                <a:lnTo>
                  <a:pt x="690563" y="400050"/>
                </a:lnTo>
                <a:lnTo>
                  <a:pt x="728663" y="666750"/>
                </a:lnTo>
                <a:lnTo>
                  <a:pt x="747713" y="752475"/>
                </a:lnTo>
                <a:lnTo>
                  <a:pt x="923925" y="723900"/>
                </a:lnTo>
                <a:lnTo>
                  <a:pt x="1100138" y="733425"/>
                </a:lnTo>
                <a:lnTo>
                  <a:pt x="1081088" y="1019175"/>
                </a:lnTo>
                <a:lnTo>
                  <a:pt x="1081088" y="1195388"/>
                </a:lnTo>
                <a:lnTo>
                  <a:pt x="1057275" y="1333500"/>
                </a:lnTo>
                <a:lnTo>
                  <a:pt x="1057275" y="1666875"/>
                </a:lnTo>
                <a:lnTo>
                  <a:pt x="1181100" y="1676400"/>
                </a:lnTo>
                <a:lnTo>
                  <a:pt x="1181100" y="1762125"/>
                </a:lnTo>
                <a:lnTo>
                  <a:pt x="1323975" y="1781175"/>
                </a:lnTo>
                <a:lnTo>
                  <a:pt x="1290638" y="1928813"/>
                </a:lnTo>
                <a:lnTo>
                  <a:pt x="1128713" y="1890713"/>
                </a:lnTo>
                <a:lnTo>
                  <a:pt x="1071563" y="1890713"/>
                </a:lnTo>
                <a:lnTo>
                  <a:pt x="1095375" y="2095500"/>
                </a:lnTo>
                <a:lnTo>
                  <a:pt x="1085850" y="2100263"/>
                </a:lnTo>
                <a:lnTo>
                  <a:pt x="0" y="104775"/>
                </a:lnTo>
                <a:close/>
              </a:path>
            </a:pathLst>
          </a:cu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3" name="Freeform 82"/>
          <p:cNvSpPr/>
          <p:nvPr/>
        </p:nvSpPr>
        <p:spPr>
          <a:xfrm>
            <a:off x="5317331" y="1166814"/>
            <a:ext cx="1261825" cy="2325687"/>
          </a:xfrm>
          <a:custGeom>
            <a:avLst/>
            <a:gdLst>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20580 w 1200778"/>
              <a:gd name="connsiteY33" fmla="*/ 85411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41031 w 1200778"/>
              <a:gd name="connsiteY33" fmla="*/ 52754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17231 w 1200778"/>
              <a:gd name="connsiteY33" fmla="*/ 52754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17231 w 1200778"/>
              <a:gd name="connsiteY33" fmla="*/ 52754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17231 w 1200778"/>
              <a:gd name="connsiteY33" fmla="*/ 52754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17231 w 1200778"/>
              <a:gd name="connsiteY33" fmla="*/ 52754 h 2326194"/>
              <a:gd name="connsiteX34" fmla="*/ 145701 w 1200778"/>
              <a:gd name="connsiteY34" fmla="*/ 0 h 232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00778" h="2326194">
                <a:moveTo>
                  <a:pt x="145701" y="0"/>
                </a:moveTo>
                <a:lnTo>
                  <a:pt x="1200778" y="1924259"/>
                </a:lnTo>
                <a:cubicBezTo>
                  <a:pt x="1199103" y="2058237"/>
                  <a:pt x="1197429" y="2192216"/>
                  <a:pt x="1195754" y="2326194"/>
                </a:cubicBezTo>
                <a:lnTo>
                  <a:pt x="1095271" y="2316145"/>
                </a:lnTo>
                <a:lnTo>
                  <a:pt x="1040005" y="2240783"/>
                </a:lnTo>
                <a:lnTo>
                  <a:pt x="1009860" y="2235758"/>
                </a:lnTo>
                <a:lnTo>
                  <a:pt x="1004835" y="2185517"/>
                </a:lnTo>
                <a:lnTo>
                  <a:pt x="959618" y="2185517"/>
                </a:lnTo>
                <a:lnTo>
                  <a:pt x="823965" y="2190541"/>
                </a:lnTo>
                <a:lnTo>
                  <a:pt x="793820" y="2160396"/>
                </a:lnTo>
                <a:lnTo>
                  <a:pt x="698361" y="2130251"/>
                </a:lnTo>
                <a:lnTo>
                  <a:pt x="698361" y="2090057"/>
                </a:lnTo>
                <a:lnTo>
                  <a:pt x="874207" y="2090057"/>
                </a:lnTo>
                <a:lnTo>
                  <a:pt x="793820" y="1853921"/>
                </a:lnTo>
                <a:lnTo>
                  <a:pt x="738554" y="1783583"/>
                </a:lnTo>
                <a:lnTo>
                  <a:pt x="713433" y="1663002"/>
                </a:lnTo>
                <a:lnTo>
                  <a:pt x="587829" y="1698172"/>
                </a:lnTo>
                <a:lnTo>
                  <a:pt x="562708" y="1477108"/>
                </a:lnTo>
                <a:lnTo>
                  <a:pt x="517490" y="1336431"/>
                </a:lnTo>
                <a:lnTo>
                  <a:pt x="381838" y="1401745"/>
                </a:lnTo>
                <a:lnTo>
                  <a:pt x="301451" y="1406769"/>
                </a:lnTo>
                <a:lnTo>
                  <a:pt x="261257" y="1431890"/>
                </a:lnTo>
                <a:lnTo>
                  <a:pt x="241161" y="1296238"/>
                </a:lnTo>
                <a:lnTo>
                  <a:pt x="256233" y="1281165"/>
                </a:lnTo>
                <a:lnTo>
                  <a:pt x="231112" y="979714"/>
                </a:lnTo>
                <a:lnTo>
                  <a:pt x="236136" y="854110"/>
                </a:lnTo>
                <a:lnTo>
                  <a:pt x="231112" y="773723"/>
                </a:lnTo>
                <a:lnTo>
                  <a:pt x="115556" y="773723"/>
                </a:lnTo>
                <a:lnTo>
                  <a:pt x="115556" y="653143"/>
                </a:lnTo>
                <a:lnTo>
                  <a:pt x="75363" y="648119"/>
                </a:lnTo>
                <a:lnTo>
                  <a:pt x="40194" y="346668"/>
                </a:lnTo>
                <a:lnTo>
                  <a:pt x="0" y="95459"/>
                </a:lnTo>
                <a:lnTo>
                  <a:pt x="120580" y="85411"/>
                </a:lnTo>
                <a:lnTo>
                  <a:pt x="117231" y="52754"/>
                </a:lnTo>
                <a:lnTo>
                  <a:pt x="145701" y="0"/>
                </a:lnTo>
                <a:close/>
              </a:path>
            </a:pathLst>
          </a:cu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4" name="Freeform 83"/>
          <p:cNvSpPr/>
          <p:nvPr/>
        </p:nvSpPr>
        <p:spPr>
          <a:xfrm>
            <a:off x="5136642" y="3284220"/>
            <a:ext cx="1504188" cy="1257300"/>
          </a:xfrm>
          <a:custGeom>
            <a:avLst/>
            <a:gdLst>
              <a:gd name="connsiteX0" fmla="*/ 868680 w 1432560"/>
              <a:gd name="connsiteY0" fmla="*/ 0 h 1257300"/>
              <a:gd name="connsiteX1" fmla="*/ 868680 w 1432560"/>
              <a:gd name="connsiteY1" fmla="*/ 228600 h 1257300"/>
              <a:gd name="connsiteX2" fmla="*/ 838200 w 1432560"/>
              <a:gd name="connsiteY2" fmla="*/ 365760 h 1257300"/>
              <a:gd name="connsiteX3" fmla="*/ 617220 w 1432560"/>
              <a:gd name="connsiteY3" fmla="*/ 350520 h 1257300"/>
              <a:gd name="connsiteX4" fmla="*/ 624840 w 1432560"/>
              <a:gd name="connsiteY4" fmla="*/ 495300 h 1257300"/>
              <a:gd name="connsiteX5" fmla="*/ 403860 w 1432560"/>
              <a:gd name="connsiteY5" fmla="*/ 426720 h 1257300"/>
              <a:gd name="connsiteX6" fmla="*/ 167640 w 1432560"/>
              <a:gd name="connsiteY6" fmla="*/ 289560 h 1257300"/>
              <a:gd name="connsiteX7" fmla="*/ 83820 w 1432560"/>
              <a:gd name="connsiteY7" fmla="*/ 685800 h 1257300"/>
              <a:gd name="connsiteX8" fmla="*/ 38100 w 1432560"/>
              <a:gd name="connsiteY8" fmla="*/ 678180 h 1257300"/>
              <a:gd name="connsiteX9" fmla="*/ 0 w 1432560"/>
              <a:gd name="connsiteY9" fmla="*/ 777240 h 1257300"/>
              <a:gd name="connsiteX10" fmla="*/ 0 w 1432560"/>
              <a:gd name="connsiteY10" fmla="*/ 853440 h 1257300"/>
              <a:gd name="connsiteX11" fmla="*/ 45720 w 1432560"/>
              <a:gd name="connsiteY11" fmla="*/ 891540 h 1257300"/>
              <a:gd name="connsiteX12" fmla="*/ 30480 w 1432560"/>
              <a:gd name="connsiteY12" fmla="*/ 929640 h 1257300"/>
              <a:gd name="connsiteX13" fmla="*/ 297180 w 1432560"/>
              <a:gd name="connsiteY13" fmla="*/ 952500 h 1257300"/>
              <a:gd name="connsiteX14" fmla="*/ 281940 w 1432560"/>
              <a:gd name="connsiteY14" fmla="*/ 1074420 h 1257300"/>
              <a:gd name="connsiteX15" fmla="*/ 373380 w 1432560"/>
              <a:gd name="connsiteY15" fmla="*/ 1089660 h 1257300"/>
              <a:gd name="connsiteX16" fmla="*/ 365760 w 1432560"/>
              <a:gd name="connsiteY16" fmla="*/ 1165860 h 1257300"/>
              <a:gd name="connsiteX17" fmla="*/ 655320 w 1432560"/>
              <a:gd name="connsiteY17" fmla="*/ 1203960 h 1257300"/>
              <a:gd name="connsiteX18" fmla="*/ 784860 w 1432560"/>
              <a:gd name="connsiteY18" fmla="*/ 1203960 h 1257300"/>
              <a:gd name="connsiteX19" fmla="*/ 800100 w 1432560"/>
              <a:gd name="connsiteY19" fmla="*/ 1082040 h 1257300"/>
              <a:gd name="connsiteX20" fmla="*/ 1021080 w 1432560"/>
              <a:gd name="connsiteY20" fmla="*/ 1120140 h 1257300"/>
              <a:gd name="connsiteX21" fmla="*/ 1150620 w 1432560"/>
              <a:gd name="connsiteY21" fmla="*/ 1173480 h 1257300"/>
              <a:gd name="connsiteX22" fmla="*/ 1242060 w 1432560"/>
              <a:gd name="connsiteY22" fmla="*/ 1188720 h 1257300"/>
              <a:gd name="connsiteX23" fmla="*/ 1280160 w 1432560"/>
              <a:gd name="connsiteY23" fmla="*/ 1234440 h 1257300"/>
              <a:gd name="connsiteX24" fmla="*/ 1432560 w 1432560"/>
              <a:gd name="connsiteY24" fmla="*/ 1257300 h 1257300"/>
              <a:gd name="connsiteX25" fmla="*/ 1424940 w 1432560"/>
              <a:gd name="connsiteY25" fmla="*/ 1150620 h 1257300"/>
              <a:gd name="connsiteX26" fmla="*/ 1363980 w 1432560"/>
              <a:gd name="connsiteY26" fmla="*/ 1104900 h 1257300"/>
              <a:gd name="connsiteX27" fmla="*/ 1363980 w 1432560"/>
              <a:gd name="connsiteY27" fmla="*/ 1043940 h 1257300"/>
              <a:gd name="connsiteX28" fmla="*/ 1318260 w 1432560"/>
              <a:gd name="connsiteY28" fmla="*/ 990600 h 1257300"/>
              <a:gd name="connsiteX29" fmla="*/ 1219200 w 1432560"/>
              <a:gd name="connsiteY29" fmla="*/ 929640 h 1257300"/>
              <a:gd name="connsiteX30" fmla="*/ 1196340 w 1432560"/>
              <a:gd name="connsiteY30" fmla="*/ 883920 h 1257300"/>
              <a:gd name="connsiteX31" fmla="*/ 1021080 w 1432560"/>
              <a:gd name="connsiteY31" fmla="*/ 815340 h 1257300"/>
              <a:gd name="connsiteX32" fmla="*/ 922020 w 1432560"/>
              <a:gd name="connsiteY32" fmla="*/ 701040 h 1257300"/>
              <a:gd name="connsiteX33" fmla="*/ 883920 w 1432560"/>
              <a:gd name="connsiteY33" fmla="*/ 670560 h 1257300"/>
              <a:gd name="connsiteX34" fmla="*/ 838200 w 1432560"/>
              <a:gd name="connsiteY34" fmla="*/ 685800 h 1257300"/>
              <a:gd name="connsiteX35" fmla="*/ 822960 w 1432560"/>
              <a:gd name="connsiteY35" fmla="*/ 655320 h 1257300"/>
              <a:gd name="connsiteX36" fmla="*/ 830580 w 1432560"/>
              <a:gd name="connsiteY36" fmla="*/ 609600 h 1257300"/>
              <a:gd name="connsiteX37" fmla="*/ 853440 w 1432560"/>
              <a:gd name="connsiteY37" fmla="*/ 556260 h 1257300"/>
              <a:gd name="connsiteX38" fmla="*/ 914400 w 1432560"/>
              <a:gd name="connsiteY38" fmla="*/ 556260 h 1257300"/>
              <a:gd name="connsiteX39" fmla="*/ 1036320 w 1432560"/>
              <a:gd name="connsiteY39" fmla="*/ 632460 h 1257300"/>
              <a:gd name="connsiteX40" fmla="*/ 1112520 w 1432560"/>
              <a:gd name="connsiteY40" fmla="*/ 693420 h 1257300"/>
              <a:gd name="connsiteX41" fmla="*/ 1158240 w 1432560"/>
              <a:gd name="connsiteY41" fmla="*/ 739140 h 1257300"/>
              <a:gd name="connsiteX42" fmla="*/ 1219200 w 1432560"/>
              <a:gd name="connsiteY42" fmla="*/ 601980 h 1257300"/>
              <a:gd name="connsiteX43" fmla="*/ 1120140 w 1432560"/>
              <a:gd name="connsiteY43" fmla="*/ 518160 h 1257300"/>
              <a:gd name="connsiteX44" fmla="*/ 1120140 w 1432560"/>
              <a:gd name="connsiteY44" fmla="*/ 358140 h 1257300"/>
              <a:gd name="connsiteX45" fmla="*/ 1089660 w 1432560"/>
              <a:gd name="connsiteY45" fmla="*/ 358140 h 1257300"/>
              <a:gd name="connsiteX46" fmla="*/ 1104900 w 1432560"/>
              <a:gd name="connsiteY46" fmla="*/ 289560 h 1257300"/>
              <a:gd name="connsiteX47" fmla="*/ 1127760 w 1432560"/>
              <a:gd name="connsiteY47" fmla="*/ 266700 h 1257300"/>
              <a:gd name="connsiteX48" fmla="*/ 1127760 w 1432560"/>
              <a:gd name="connsiteY48" fmla="*/ 68580 h 1257300"/>
              <a:gd name="connsiteX49" fmla="*/ 998220 w 1432560"/>
              <a:gd name="connsiteY49" fmla="*/ 76200 h 1257300"/>
              <a:gd name="connsiteX50" fmla="*/ 868680 w 1432560"/>
              <a:gd name="connsiteY50"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32560" h="1257300">
                <a:moveTo>
                  <a:pt x="868680" y="0"/>
                </a:moveTo>
                <a:lnTo>
                  <a:pt x="868680" y="228600"/>
                </a:lnTo>
                <a:lnTo>
                  <a:pt x="838200" y="365760"/>
                </a:lnTo>
                <a:lnTo>
                  <a:pt x="617220" y="350520"/>
                </a:lnTo>
                <a:lnTo>
                  <a:pt x="624840" y="495300"/>
                </a:lnTo>
                <a:lnTo>
                  <a:pt x="403860" y="426720"/>
                </a:lnTo>
                <a:lnTo>
                  <a:pt x="167640" y="289560"/>
                </a:lnTo>
                <a:lnTo>
                  <a:pt x="83820" y="685800"/>
                </a:lnTo>
                <a:lnTo>
                  <a:pt x="38100" y="678180"/>
                </a:lnTo>
                <a:lnTo>
                  <a:pt x="0" y="777240"/>
                </a:lnTo>
                <a:lnTo>
                  <a:pt x="0" y="853440"/>
                </a:lnTo>
                <a:lnTo>
                  <a:pt x="45720" y="891540"/>
                </a:lnTo>
                <a:lnTo>
                  <a:pt x="30480" y="929640"/>
                </a:lnTo>
                <a:lnTo>
                  <a:pt x="297180" y="952500"/>
                </a:lnTo>
                <a:lnTo>
                  <a:pt x="281940" y="1074420"/>
                </a:lnTo>
                <a:lnTo>
                  <a:pt x="373380" y="1089660"/>
                </a:lnTo>
                <a:lnTo>
                  <a:pt x="365760" y="1165860"/>
                </a:lnTo>
                <a:lnTo>
                  <a:pt x="655320" y="1203960"/>
                </a:lnTo>
                <a:lnTo>
                  <a:pt x="784860" y="1203960"/>
                </a:lnTo>
                <a:lnTo>
                  <a:pt x="800100" y="1082040"/>
                </a:lnTo>
                <a:lnTo>
                  <a:pt x="1021080" y="1120140"/>
                </a:lnTo>
                <a:lnTo>
                  <a:pt x="1150620" y="1173480"/>
                </a:lnTo>
                <a:lnTo>
                  <a:pt x="1242060" y="1188720"/>
                </a:lnTo>
                <a:lnTo>
                  <a:pt x="1280160" y="1234440"/>
                </a:lnTo>
                <a:lnTo>
                  <a:pt x="1432560" y="1257300"/>
                </a:lnTo>
                <a:lnTo>
                  <a:pt x="1424940" y="1150620"/>
                </a:lnTo>
                <a:lnTo>
                  <a:pt x="1363980" y="1104900"/>
                </a:lnTo>
                <a:lnTo>
                  <a:pt x="1363980" y="1043940"/>
                </a:lnTo>
                <a:lnTo>
                  <a:pt x="1318260" y="990600"/>
                </a:lnTo>
                <a:lnTo>
                  <a:pt x="1219200" y="929640"/>
                </a:lnTo>
                <a:lnTo>
                  <a:pt x="1196340" y="883920"/>
                </a:lnTo>
                <a:lnTo>
                  <a:pt x="1021080" y="815340"/>
                </a:lnTo>
                <a:lnTo>
                  <a:pt x="922020" y="701040"/>
                </a:lnTo>
                <a:lnTo>
                  <a:pt x="883920" y="670560"/>
                </a:lnTo>
                <a:lnTo>
                  <a:pt x="838200" y="685800"/>
                </a:lnTo>
                <a:lnTo>
                  <a:pt x="822960" y="655320"/>
                </a:lnTo>
                <a:lnTo>
                  <a:pt x="830580" y="609600"/>
                </a:lnTo>
                <a:lnTo>
                  <a:pt x="853440" y="556260"/>
                </a:lnTo>
                <a:lnTo>
                  <a:pt x="914400" y="556260"/>
                </a:lnTo>
                <a:lnTo>
                  <a:pt x="1036320" y="632460"/>
                </a:lnTo>
                <a:lnTo>
                  <a:pt x="1112520" y="693420"/>
                </a:lnTo>
                <a:lnTo>
                  <a:pt x="1158240" y="739140"/>
                </a:lnTo>
                <a:lnTo>
                  <a:pt x="1219200" y="601980"/>
                </a:lnTo>
                <a:lnTo>
                  <a:pt x="1120140" y="518160"/>
                </a:lnTo>
                <a:lnTo>
                  <a:pt x="1120140" y="358140"/>
                </a:lnTo>
                <a:lnTo>
                  <a:pt x="1089660" y="358140"/>
                </a:lnTo>
                <a:lnTo>
                  <a:pt x="1104900" y="289560"/>
                </a:lnTo>
                <a:lnTo>
                  <a:pt x="1127760" y="266700"/>
                </a:lnTo>
                <a:lnTo>
                  <a:pt x="1127760" y="68580"/>
                </a:lnTo>
                <a:lnTo>
                  <a:pt x="998220" y="76200"/>
                </a:lnTo>
                <a:lnTo>
                  <a:pt x="868680" y="0"/>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b="1" kern="0">
              <a:solidFill>
                <a:prstClr val="white"/>
              </a:solidFill>
              <a:latin typeface="Calibri"/>
              <a:cs typeface="+mn-cs"/>
            </a:endParaRPr>
          </a:p>
        </p:txBody>
      </p:sp>
      <p:sp>
        <p:nvSpPr>
          <p:cNvPr id="85" name="Freeform 84"/>
          <p:cNvSpPr/>
          <p:nvPr/>
        </p:nvSpPr>
        <p:spPr>
          <a:xfrm>
            <a:off x="4561332" y="4213860"/>
            <a:ext cx="1264158" cy="1325880"/>
          </a:xfrm>
          <a:custGeom>
            <a:avLst/>
            <a:gdLst>
              <a:gd name="connsiteX0" fmla="*/ 266700 w 1203960"/>
              <a:gd name="connsiteY0" fmla="*/ 121920 h 1325880"/>
              <a:gd name="connsiteX1" fmla="*/ 548640 w 1203960"/>
              <a:gd name="connsiteY1" fmla="*/ 144780 h 1325880"/>
              <a:gd name="connsiteX2" fmla="*/ 571500 w 1203960"/>
              <a:gd name="connsiteY2" fmla="*/ 0 h 1325880"/>
              <a:gd name="connsiteX3" fmla="*/ 830580 w 1203960"/>
              <a:gd name="connsiteY3" fmla="*/ 15240 h 1325880"/>
              <a:gd name="connsiteX4" fmla="*/ 822960 w 1203960"/>
              <a:gd name="connsiteY4" fmla="*/ 137160 h 1325880"/>
              <a:gd name="connsiteX5" fmla="*/ 906780 w 1203960"/>
              <a:gd name="connsiteY5" fmla="*/ 144780 h 1325880"/>
              <a:gd name="connsiteX6" fmla="*/ 906780 w 1203960"/>
              <a:gd name="connsiteY6" fmla="*/ 213360 h 1325880"/>
              <a:gd name="connsiteX7" fmla="*/ 1203960 w 1203960"/>
              <a:gd name="connsiteY7" fmla="*/ 266700 h 1325880"/>
              <a:gd name="connsiteX8" fmla="*/ 1196340 w 1203960"/>
              <a:gd name="connsiteY8" fmla="*/ 464820 h 1325880"/>
              <a:gd name="connsiteX9" fmla="*/ 982980 w 1203960"/>
              <a:gd name="connsiteY9" fmla="*/ 487680 h 1325880"/>
              <a:gd name="connsiteX10" fmla="*/ 952500 w 1203960"/>
              <a:gd name="connsiteY10" fmla="*/ 632460 h 1325880"/>
              <a:gd name="connsiteX11" fmla="*/ 929640 w 1203960"/>
              <a:gd name="connsiteY11" fmla="*/ 739140 h 1325880"/>
              <a:gd name="connsiteX12" fmla="*/ 922020 w 1203960"/>
              <a:gd name="connsiteY12" fmla="*/ 792480 h 1325880"/>
              <a:gd name="connsiteX13" fmla="*/ 922020 w 1203960"/>
              <a:gd name="connsiteY13" fmla="*/ 868680 h 1325880"/>
              <a:gd name="connsiteX14" fmla="*/ 899160 w 1203960"/>
              <a:gd name="connsiteY14" fmla="*/ 944880 h 1325880"/>
              <a:gd name="connsiteX15" fmla="*/ 838200 w 1203960"/>
              <a:gd name="connsiteY15" fmla="*/ 1066800 h 1325880"/>
              <a:gd name="connsiteX16" fmla="*/ 792480 w 1203960"/>
              <a:gd name="connsiteY16" fmla="*/ 1158240 h 1325880"/>
              <a:gd name="connsiteX17" fmla="*/ 716280 w 1203960"/>
              <a:gd name="connsiteY17" fmla="*/ 1325880 h 1325880"/>
              <a:gd name="connsiteX18" fmla="*/ 464820 w 1203960"/>
              <a:gd name="connsiteY18" fmla="*/ 1310640 h 1325880"/>
              <a:gd name="connsiteX19" fmla="*/ 312420 w 1203960"/>
              <a:gd name="connsiteY19" fmla="*/ 1249680 h 1325880"/>
              <a:gd name="connsiteX20" fmla="*/ 152400 w 1203960"/>
              <a:gd name="connsiteY20" fmla="*/ 1219200 h 1325880"/>
              <a:gd name="connsiteX21" fmla="*/ 198120 w 1203960"/>
              <a:gd name="connsiteY21" fmla="*/ 1059180 h 1325880"/>
              <a:gd name="connsiteX22" fmla="*/ 259080 w 1203960"/>
              <a:gd name="connsiteY22" fmla="*/ 769620 h 1325880"/>
              <a:gd name="connsiteX23" fmla="*/ 259080 w 1203960"/>
              <a:gd name="connsiteY23" fmla="*/ 769620 h 1325880"/>
              <a:gd name="connsiteX24" fmla="*/ 7620 w 1203960"/>
              <a:gd name="connsiteY24" fmla="*/ 662940 h 1325880"/>
              <a:gd name="connsiteX25" fmla="*/ 0 w 1203960"/>
              <a:gd name="connsiteY25" fmla="*/ 533400 h 1325880"/>
              <a:gd name="connsiteX26" fmla="*/ 297180 w 1203960"/>
              <a:gd name="connsiteY26" fmla="*/ 518160 h 1325880"/>
              <a:gd name="connsiteX27" fmla="*/ 297180 w 1203960"/>
              <a:gd name="connsiteY27" fmla="*/ 350520 h 1325880"/>
              <a:gd name="connsiteX28" fmla="*/ 297180 w 1203960"/>
              <a:gd name="connsiteY28" fmla="*/ 350520 h 1325880"/>
              <a:gd name="connsiteX29" fmla="*/ 259080 w 1203960"/>
              <a:gd name="connsiteY29" fmla="*/ 358140 h 1325880"/>
              <a:gd name="connsiteX30" fmla="*/ 266700 w 1203960"/>
              <a:gd name="connsiteY30" fmla="*/ 12192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3960" h="1325880">
                <a:moveTo>
                  <a:pt x="266700" y="121920"/>
                </a:moveTo>
                <a:lnTo>
                  <a:pt x="548640" y="144780"/>
                </a:lnTo>
                <a:lnTo>
                  <a:pt x="571500" y="0"/>
                </a:lnTo>
                <a:lnTo>
                  <a:pt x="830580" y="15240"/>
                </a:lnTo>
                <a:lnTo>
                  <a:pt x="822960" y="137160"/>
                </a:lnTo>
                <a:lnTo>
                  <a:pt x="906780" y="144780"/>
                </a:lnTo>
                <a:lnTo>
                  <a:pt x="906780" y="213360"/>
                </a:lnTo>
                <a:lnTo>
                  <a:pt x="1203960" y="266700"/>
                </a:lnTo>
                <a:lnTo>
                  <a:pt x="1196340" y="464820"/>
                </a:lnTo>
                <a:lnTo>
                  <a:pt x="982980" y="487680"/>
                </a:lnTo>
                <a:lnTo>
                  <a:pt x="952500" y="632460"/>
                </a:lnTo>
                <a:lnTo>
                  <a:pt x="929640" y="739140"/>
                </a:lnTo>
                <a:lnTo>
                  <a:pt x="922020" y="792480"/>
                </a:lnTo>
                <a:lnTo>
                  <a:pt x="922020" y="868680"/>
                </a:lnTo>
                <a:lnTo>
                  <a:pt x="899160" y="944880"/>
                </a:lnTo>
                <a:lnTo>
                  <a:pt x="838200" y="1066800"/>
                </a:lnTo>
                <a:lnTo>
                  <a:pt x="792480" y="1158240"/>
                </a:lnTo>
                <a:lnTo>
                  <a:pt x="716280" y="1325880"/>
                </a:lnTo>
                <a:lnTo>
                  <a:pt x="464820" y="1310640"/>
                </a:lnTo>
                <a:lnTo>
                  <a:pt x="312420" y="1249680"/>
                </a:lnTo>
                <a:lnTo>
                  <a:pt x="152400" y="1219200"/>
                </a:lnTo>
                <a:lnTo>
                  <a:pt x="198120" y="1059180"/>
                </a:lnTo>
                <a:lnTo>
                  <a:pt x="259080" y="769620"/>
                </a:lnTo>
                <a:lnTo>
                  <a:pt x="259080" y="769620"/>
                </a:lnTo>
                <a:lnTo>
                  <a:pt x="7620" y="662940"/>
                </a:lnTo>
                <a:lnTo>
                  <a:pt x="0" y="533400"/>
                </a:lnTo>
                <a:lnTo>
                  <a:pt x="297180" y="518160"/>
                </a:lnTo>
                <a:lnTo>
                  <a:pt x="297180" y="350520"/>
                </a:lnTo>
                <a:lnTo>
                  <a:pt x="297180" y="350520"/>
                </a:lnTo>
                <a:lnTo>
                  <a:pt x="259080" y="358140"/>
                </a:lnTo>
                <a:lnTo>
                  <a:pt x="266700" y="121920"/>
                </a:lnTo>
                <a:close/>
              </a:path>
            </a:pathLst>
          </a:cu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6" name="Freeform 85"/>
          <p:cNvSpPr/>
          <p:nvPr/>
        </p:nvSpPr>
        <p:spPr>
          <a:xfrm>
            <a:off x="3553206" y="4297680"/>
            <a:ext cx="1336167" cy="1242060"/>
          </a:xfrm>
          <a:custGeom>
            <a:avLst/>
            <a:gdLst>
              <a:gd name="connsiteX0" fmla="*/ 0 w 1272540"/>
              <a:gd name="connsiteY0" fmla="*/ 121920 h 1242060"/>
              <a:gd name="connsiteX1" fmla="*/ 266700 w 1272540"/>
              <a:gd name="connsiteY1" fmla="*/ 60960 h 1242060"/>
              <a:gd name="connsiteX2" fmla="*/ 441960 w 1272540"/>
              <a:gd name="connsiteY2" fmla="*/ 60960 h 1242060"/>
              <a:gd name="connsiteX3" fmla="*/ 723900 w 1272540"/>
              <a:gd name="connsiteY3" fmla="*/ 53340 h 1242060"/>
              <a:gd name="connsiteX4" fmla="*/ 998220 w 1272540"/>
              <a:gd name="connsiteY4" fmla="*/ 53340 h 1242060"/>
              <a:gd name="connsiteX5" fmla="*/ 1013460 w 1272540"/>
              <a:gd name="connsiteY5" fmla="*/ 0 h 1242060"/>
              <a:gd name="connsiteX6" fmla="*/ 1188720 w 1272540"/>
              <a:gd name="connsiteY6" fmla="*/ 0 h 1242060"/>
              <a:gd name="connsiteX7" fmla="*/ 1226820 w 1272540"/>
              <a:gd name="connsiteY7" fmla="*/ 45720 h 1242060"/>
              <a:gd name="connsiteX8" fmla="*/ 1226820 w 1272540"/>
              <a:gd name="connsiteY8" fmla="*/ 259080 h 1242060"/>
              <a:gd name="connsiteX9" fmla="*/ 1272540 w 1272540"/>
              <a:gd name="connsiteY9" fmla="*/ 251460 h 1242060"/>
              <a:gd name="connsiteX10" fmla="*/ 1249680 w 1272540"/>
              <a:gd name="connsiteY10" fmla="*/ 434340 h 1242060"/>
              <a:gd name="connsiteX11" fmla="*/ 960120 w 1272540"/>
              <a:gd name="connsiteY11" fmla="*/ 449580 h 1242060"/>
              <a:gd name="connsiteX12" fmla="*/ 967740 w 1272540"/>
              <a:gd name="connsiteY12" fmla="*/ 586740 h 1242060"/>
              <a:gd name="connsiteX13" fmla="*/ 1211580 w 1272540"/>
              <a:gd name="connsiteY13" fmla="*/ 685800 h 1242060"/>
              <a:gd name="connsiteX14" fmla="*/ 1127760 w 1272540"/>
              <a:gd name="connsiteY14" fmla="*/ 1135380 h 1242060"/>
              <a:gd name="connsiteX15" fmla="*/ 899160 w 1272540"/>
              <a:gd name="connsiteY15" fmla="*/ 1135380 h 1242060"/>
              <a:gd name="connsiteX16" fmla="*/ 845820 w 1272540"/>
              <a:gd name="connsiteY16" fmla="*/ 1242060 h 1242060"/>
              <a:gd name="connsiteX17" fmla="*/ 830580 w 1272540"/>
              <a:gd name="connsiteY17" fmla="*/ 1173480 h 1242060"/>
              <a:gd name="connsiteX18" fmla="*/ 762000 w 1272540"/>
              <a:gd name="connsiteY18" fmla="*/ 1196340 h 1242060"/>
              <a:gd name="connsiteX19" fmla="*/ 731520 w 1272540"/>
              <a:gd name="connsiteY19" fmla="*/ 1196340 h 1242060"/>
              <a:gd name="connsiteX20" fmla="*/ 769620 w 1272540"/>
              <a:gd name="connsiteY20" fmla="*/ 960120 h 1242060"/>
              <a:gd name="connsiteX21" fmla="*/ 655320 w 1272540"/>
              <a:gd name="connsiteY21" fmla="*/ 982980 h 1242060"/>
              <a:gd name="connsiteX22" fmla="*/ 655320 w 1272540"/>
              <a:gd name="connsiteY22" fmla="*/ 868680 h 1242060"/>
              <a:gd name="connsiteX23" fmla="*/ 487680 w 1272540"/>
              <a:gd name="connsiteY23" fmla="*/ 800100 h 1242060"/>
              <a:gd name="connsiteX24" fmla="*/ 480060 w 1272540"/>
              <a:gd name="connsiteY24" fmla="*/ 914400 h 1242060"/>
              <a:gd name="connsiteX25" fmla="*/ 358140 w 1272540"/>
              <a:gd name="connsiteY25" fmla="*/ 929640 h 1242060"/>
              <a:gd name="connsiteX26" fmla="*/ 289560 w 1272540"/>
              <a:gd name="connsiteY26" fmla="*/ 899160 h 1242060"/>
              <a:gd name="connsiteX27" fmla="*/ 320040 w 1272540"/>
              <a:gd name="connsiteY27" fmla="*/ 731520 h 1242060"/>
              <a:gd name="connsiteX28" fmla="*/ 342900 w 1272540"/>
              <a:gd name="connsiteY28" fmla="*/ 396240 h 1242060"/>
              <a:gd name="connsiteX29" fmla="*/ 274320 w 1272540"/>
              <a:gd name="connsiteY29" fmla="*/ 342900 h 1242060"/>
              <a:gd name="connsiteX30" fmla="*/ 205740 w 1272540"/>
              <a:gd name="connsiteY30" fmla="*/ 259080 h 1242060"/>
              <a:gd name="connsiteX31" fmla="*/ 91440 w 1272540"/>
              <a:gd name="connsiteY31" fmla="*/ 182880 h 1242060"/>
              <a:gd name="connsiteX32" fmla="*/ 0 w 1272540"/>
              <a:gd name="connsiteY32" fmla="*/ 12192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2540" h="1242060">
                <a:moveTo>
                  <a:pt x="0" y="121920"/>
                </a:moveTo>
                <a:lnTo>
                  <a:pt x="266700" y="60960"/>
                </a:lnTo>
                <a:lnTo>
                  <a:pt x="441960" y="60960"/>
                </a:lnTo>
                <a:lnTo>
                  <a:pt x="723900" y="53340"/>
                </a:lnTo>
                <a:lnTo>
                  <a:pt x="998220" y="53340"/>
                </a:lnTo>
                <a:lnTo>
                  <a:pt x="1013460" y="0"/>
                </a:lnTo>
                <a:lnTo>
                  <a:pt x="1188720" y="0"/>
                </a:lnTo>
                <a:lnTo>
                  <a:pt x="1226820" y="45720"/>
                </a:lnTo>
                <a:lnTo>
                  <a:pt x="1226820" y="259080"/>
                </a:lnTo>
                <a:lnTo>
                  <a:pt x="1272540" y="251460"/>
                </a:lnTo>
                <a:lnTo>
                  <a:pt x="1249680" y="434340"/>
                </a:lnTo>
                <a:lnTo>
                  <a:pt x="960120" y="449580"/>
                </a:lnTo>
                <a:lnTo>
                  <a:pt x="967740" y="586740"/>
                </a:lnTo>
                <a:lnTo>
                  <a:pt x="1211580" y="685800"/>
                </a:lnTo>
                <a:lnTo>
                  <a:pt x="1127760" y="1135380"/>
                </a:lnTo>
                <a:lnTo>
                  <a:pt x="899160" y="1135380"/>
                </a:lnTo>
                <a:lnTo>
                  <a:pt x="845820" y="1242060"/>
                </a:lnTo>
                <a:lnTo>
                  <a:pt x="830580" y="1173480"/>
                </a:lnTo>
                <a:lnTo>
                  <a:pt x="762000" y="1196340"/>
                </a:lnTo>
                <a:lnTo>
                  <a:pt x="731520" y="1196340"/>
                </a:lnTo>
                <a:lnTo>
                  <a:pt x="769620" y="960120"/>
                </a:lnTo>
                <a:lnTo>
                  <a:pt x="655320" y="982980"/>
                </a:lnTo>
                <a:lnTo>
                  <a:pt x="655320" y="868680"/>
                </a:lnTo>
                <a:lnTo>
                  <a:pt x="487680" y="800100"/>
                </a:lnTo>
                <a:lnTo>
                  <a:pt x="480060" y="914400"/>
                </a:lnTo>
                <a:lnTo>
                  <a:pt x="358140" y="929640"/>
                </a:lnTo>
                <a:lnTo>
                  <a:pt x="289560" y="899160"/>
                </a:lnTo>
                <a:lnTo>
                  <a:pt x="320040" y="731520"/>
                </a:lnTo>
                <a:lnTo>
                  <a:pt x="342900" y="396240"/>
                </a:lnTo>
                <a:lnTo>
                  <a:pt x="274320" y="342900"/>
                </a:lnTo>
                <a:lnTo>
                  <a:pt x="205740" y="259080"/>
                </a:lnTo>
                <a:lnTo>
                  <a:pt x="91440" y="182880"/>
                </a:lnTo>
                <a:lnTo>
                  <a:pt x="0" y="121920"/>
                </a:lnTo>
                <a:close/>
              </a:path>
            </a:pathLst>
          </a:cu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7" name="Freeform 86"/>
          <p:cNvSpPr/>
          <p:nvPr/>
        </p:nvSpPr>
        <p:spPr>
          <a:xfrm>
            <a:off x="2732678" y="4321266"/>
            <a:ext cx="1200150" cy="1356360"/>
          </a:xfrm>
          <a:custGeom>
            <a:avLst/>
            <a:gdLst>
              <a:gd name="connsiteX0" fmla="*/ 0 w 1143000"/>
              <a:gd name="connsiteY0" fmla="*/ 114300 h 1356360"/>
              <a:gd name="connsiteX1" fmla="*/ 198120 w 1143000"/>
              <a:gd name="connsiteY1" fmla="*/ 68580 h 1356360"/>
              <a:gd name="connsiteX2" fmla="*/ 396240 w 1143000"/>
              <a:gd name="connsiteY2" fmla="*/ 30480 h 1356360"/>
              <a:gd name="connsiteX3" fmla="*/ 441960 w 1143000"/>
              <a:gd name="connsiteY3" fmla="*/ 60960 h 1356360"/>
              <a:gd name="connsiteX4" fmla="*/ 594360 w 1143000"/>
              <a:gd name="connsiteY4" fmla="*/ 0 h 1356360"/>
              <a:gd name="connsiteX5" fmla="*/ 822960 w 1143000"/>
              <a:gd name="connsiteY5" fmla="*/ 106680 h 1356360"/>
              <a:gd name="connsiteX6" fmla="*/ 937260 w 1143000"/>
              <a:gd name="connsiteY6" fmla="*/ 190500 h 1356360"/>
              <a:gd name="connsiteX7" fmla="*/ 1051560 w 1143000"/>
              <a:gd name="connsiteY7" fmla="*/ 304800 h 1356360"/>
              <a:gd name="connsiteX8" fmla="*/ 1143000 w 1143000"/>
              <a:gd name="connsiteY8" fmla="*/ 365760 h 1356360"/>
              <a:gd name="connsiteX9" fmla="*/ 1135380 w 1143000"/>
              <a:gd name="connsiteY9" fmla="*/ 716280 h 1356360"/>
              <a:gd name="connsiteX10" fmla="*/ 1104900 w 1143000"/>
              <a:gd name="connsiteY10" fmla="*/ 861060 h 1356360"/>
              <a:gd name="connsiteX11" fmla="*/ 975360 w 1143000"/>
              <a:gd name="connsiteY11" fmla="*/ 906780 h 1356360"/>
              <a:gd name="connsiteX12" fmla="*/ 952500 w 1143000"/>
              <a:gd name="connsiteY12" fmla="*/ 944880 h 1356360"/>
              <a:gd name="connsiteX13" fmla="*/ 952500 w 1143000"/>
              <a:gd name="connsiteY13" fmla="*/ 1013460 h 1356360"/>
              <a:gd name="connsiteX14" fmla="*/ 1028700 w 1143000"/>
              <a:gd name="connsiteY14" fmla="*/ 1097280 h 1356360"/>
              <a:gd name="connsiteX15" fmla="*/ 1059180 w 1143000"/>
              <a:gd name="connsiteY15" fmla="*/ 1120140 h 1356360"/>
              <a:gd name="connsiteX16" fmla="*/ 883920 w 1143000"/>
              <a:gd name="connsiteY16" fmla="*/ 1325880 h 1356360"/>
              <a:gd name="connsiteX17" fmla="*/ 800100 w 1143000"/>
              <a:gd name="connsiteY17" fmla="*/ 1356360 h 1356360"/>
              <a:gd name="connsiteX18" fmla="*/ 777240 w 1143000"/>
              <a:gd name="connsiteY18" fmla="*/ 1303020 h 1356360"/>
              <a:gd name="connsiteX19" fmla="*/ 693420 w 1143000"/>
              <a:gd name="connsiteY19" fmla="*/ 1287780 h 1356360"/>
              <a:gd name="connsiteX20" fmla="*/ 541020 w 1143000"/>
              <a:gd name="connsiteY20" fmla="*/ 1104900 h 1356360"/>
              <a:gd name="connsiteX21" fmla="*/ 320040 w 1143000"/>
              <a:gd name="connsiteY21" fmla="*/ 777240 h 1356360"/>
              <a:gd name="connsiteX22" fmla="*/ 182880 w 1143000"/>
              <a:gd name="connsiteY22" fmla="*/ 541020 h 1356360"/>
              <a:gd name="connsiteX23" fmla="*/ 175260 w 1143000"/>
              <a:gd name="connsiteY23" fmla="*/ 449580 h 1356360"/>
              <a:gd name="connsiteX24" fmla="*/ 175260 w 1143000"/>
              <a:gd name="connsiteY24" fmla="*/ 350520 h 1356360"/>
              <a:gd name="connsiteX25" fmla="*/ 228600 w 1143000"/>
              <a:gd name="connsiteY25" fmla="*/ 320040 h 1356360"/>
              <a:gd name="connsiteX26" fmla="*/ 228600 w 1143000"/>
              <a:gd name="connsiteY26" fmla="*/ 289560 h 1356360"/>
              <a:gd name="connsiteX27" fmla="*/ 167640 w 1143000"/>
              <a:gd name="connsiteY27" fmla="*/ 266700 h 1356360"/>
              <a:gd name="connsiteX28" fmla="*/ 60960 w 1143000"/>
              <a:gd name="connsiteY28" fmla="*/ 228600 h 1356360"/>
              <a:gd name="connsiteX29" fmla="*/ 45720 w 1143000"/>
              <a:gd name="connsiteY29" fmla="*/ 190500 h 1356360"/>
              <a:gd name="connsiteX30" fmla="*/ 0 w 1143000"/>
              <a:gd name="connsiteY30" fmla="*/ 114300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3000" h="1356360">
                <a:moveTo>
                  <a:pt x="0" y="114300"/>
                </a:moveTo>
                <a:lnTo>
                  <a:pt x="198120" y="68580"/>
                </a:lnTo>
                <a:lnTo>
                  <a:pt x="396240" y="30480"/>
                </a:lnTo>
                <a:lnTo>
                  <a:pt x="441960" y="60960"/>
                </a:lnTo>
                <a:lnTo>
                  <a:pt x="594360" y="0"/>
                </a:lnTo>
                <a:lnTo>
                  <a:pt x="822960" y="106680"/>
                </a:lnTo>
                <a:lnTo>
                  <a:pt x="937260" y="190500"/>
                </a:lnTo>
                <a:lnTo>
                  <a:pt x="1051560" y="304800"/>
                </a:lnTo>
                <a:lnTo>
                  <a:pt x="1143000" y="365760"/>
                </a:lnTo>
                <a:lnTo>
                  <a:pt x="1135380" y="716280"/>
                </a:lnTo>
                <a:lnTo>
                  <a:pt x="1104900" y="861060"/>
                </a:lnTo>
                <a:lnTo>
                  <a:pt x="975360" y="906780"/>
                </a:lnTo>
                <a:lnTo>
                  <a:pt x="952500" y="944880"/>
                </a:lnTo>
                <a:lnTo>
                  <a:pt x="952500" y="1013460"/>
                </a:lnTo>
                <a:lnTo>
                  <a:pt x="1028700" y="1097280"/>
                </a:lnTo>
                <a:lnTo>
                  <a:pt x="1059180" y="1120140"/>
                </a:lnTo>
                <a:lnTo>
                  <a:pt x="883920" y="1325880"/>
                </a:lnTo>
                <a:lnTo>
                  <a:pt x="800100" y="1356360"/>
                </a:lnTo>
                <a:lnTo>
                  <a:pt x="777240" y="1303020"/>
                </a:lnTo>
                <a:lnTo>
                  <a:pt x="693420" y="1287780"/>
                </a:lnTo>
                <a:lnTo>
                  <a:pt x="541020" y="1104900"/>
                </a:lnTo>
                <a:lnTo>
                  <a:pt x="320040" y="777240"/>
                </a:lnTo>
                <a:lnTo>
                  <a:pt x="182880" y="541020"/>
                </a:lnTo>
                <a:lnTo>
                  <a:pt x="175260" y="449580"/>
                </a:lnTo>
                <a:lnTo>
                  <a:pt x="175260" y="350520"/>
                </a:lnTo>
                <a:lnTo>
                  <a:pt x="228600" y="320040"/>
                </a:lnTo>
                <a:lnTo>
                  <a:pt x="228600" y="289560"/>
                </a:lnTo>
                <a:lnTo>
                  <a:pt x="167640" y="266700"/>
                </a:lnTo>
                <a:lnTo>
                  <a:pt x="60960" y="228600"/>
                </a:lnTo>
                <a:lnTo>
                  <a:pt x="45720" y="190500"/>
                </a:lnTo>
                <a:lnTo>
                  <a:pt x="0" y="114300"/>
                </a:lnTo>
                <a:close/>
              </a:path>
            </a:pathLst>
          </a:cu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b="1" kern="0">
              <a:solidFill>
                <a:prstClr val="white"/>
              </a:solidFill>
              <a:latin typeface="Calibri"/>
              <a:cs typeface="+mn-cs"/>
            </a:endParaRPr>
          </a:p>
        </p:txBody>
      </p:sp>
      <p:sp>
        <p:nvSpPr>
          <p:cNvPr id="88" name="Freeform 87"/>
          <p:cNvSpPr/>
          <p:nvPr/>
        </p:nvSpPr>
        <p:spPr>
          <a:xfrm>
            <a:off x="2340482" y="5488578"/>
            <a:ext cx="1368171" cy="1036320"/>
          </a:xfrm>
          <a:custGeom>
            <a:avLst/>
            <a:gdLst>
              <a:gd name="connsiteX0" fmla="*/ 0 w 1303020"/>
              <a:gd name="connsiteY0" fmla="*/ 91440 h 1036320"/>
              <a:gd name="connsiteX1" fmla="*/ 144780 w 1303020"/>
              <a:gd name="connsiteY1" fmla="*/ 76200 h 1036320"/>
              <a:gd name="connsiteX2" fmla="*/ 167640 w 1303020"/>
              <a:gd name="connsiteY2" fmla="*/ 121920 h 1036320"/>
              <a:gd name="connsiteX3" fmla="*/ 236220 w 1303020"/>
              <a:gd name="connsiteY3" fmla="*/ 83820 h 1036320"/>
              <a:gd name="connsiteX4" fmla="*/ 312420 w 1303020"/>
              <a:gd name="connsiteY4" fmla="*/ 76200 h 1036320"/>
              <a:gd name="connsiteX5" fmla="*/ 320040 w 1303020"/>
              <a:gd name="connsiteY5" fmla="*/ 7620 h 1036320"/>
              <a:gd name="connsiteX6" fmla="*/ 533400 w 1303020"/>
              <a:gd name="connsiteY6" fmla="*/ 7620 h 1036320"/>
              <a:gd name="connsiteX7" fmla="*/ 533400 w 1303020"/>
              <a:gd name="connsiteY7" fmla="*/ 45720 h 1036320"/>
              <a:gd name="connsiteX8" fmla="*/ 754380 w 1303020"/>
              <a:gd name="connsiteY8" fmla="*/ 15240 h 1036320"/>
              <a:gd name="connsiteX9" fmla="*/ 944880 w 1303020"/>
              <a:gd name="connsiteY9" fmla="*/ 0 h 1036320"/>
              <a:gd name="connsiteX10" fmla="*/ 1059180 w 1303020"/>
              <a:gd name="connsiteY10" fmla="*/ 15240 h 1036320"/>
              <a:gd name="connsiteX11" fmla="*/ 1158240 w 1303020"/>
              <a:gd name="connsiteY11" fmla="*/ 99060 h 1036320"/>
              <a:gd name="connsiteX12" fmla="*/ 1158240 w 1303020"/>
              <a:gd name="connsiteY12" fmla="*/ 160020 h 1036320"/>
              <a:gd name="connsiteX13" fmla="*/ 1203960 w 1303020"/>
              <a:gd name="connsiteY13" fmla="*/ 160020 h 1036320"/>
              <a:gd name="connsiteX14" fmla="*/ 1211580 w 1303020"/>
              <a:gd name="connsiteY14" fmla="*/ 198120 h 1036320"/>
              <a:gd name="connsiteX15" fmla="*/ 1196340 w 1303020"/>
              <a:gd name="connsiteY15" fmla="*/ 251460 h 1036320"/>
              <a:gd name="connsiteX16" fmla="*/ 1203960 w 1303020"/>
              <a:gd name="connsiteY16" fmla="*/ 297180 h 1036320"/>
              <a:gd name="connsiteX17" fmla="*/ 1257300 w 1303020"/>
              <a:gd name="connsiteY17" fmla="*/ 304800 h 1036320"/>
              <a:gd name="connsiteX18" fmla="*/ 1303020 w 1303020"/>
              <a:gd name="connsiteY18" fmla="*/ 457200 h 1036320"/>
              <a:gd name="connsiteX19" fmla="*/ 1287780 w 1303020"/>
              <a:gd name="connsiteY19" fmla="*/ 556260 h 1036320"/>
              <a:gd name="connsiteX20" fmla="*/ 1287780 w 1303020"/>
              <a:gd name="connsiteY20" fmla="*/ 678180 h 1036320"/>
              <a:gd name="connsiteX21" fmla="*/ 1257300 w 1303020"/>
              <a:gd name="connsiteY21" fmla="*/ 815340 h 1036320"/>
              <a:gd name="connsiteX22" fmla="*/ 1143000 w 1303020"/>
              <a:gd name="connsiteY22" fmla="*/ 998220 h 1036320"/>
              <a:gd name="connsiteX23" fmla="*/ 1112520 w 1303020"/>
              <a:gd name="connsiteY23" fmla="*/ 1036320 h 1036320"/>
              <a:gd name="connsiteX24" fmla="*/ 1059180 w 1303020"/>
              <a:gd name="connsiteY24" fmla="*/ 1036320 h 1036320"/>
              <a:gd name="connsiteX25" fmla="*/ 967740 w 1303020"/>
              <a:gd name="connsiteY25" fmla="*/ 922020 h 1036320"/>
              <a:gd name="connsiteX26" fmla="*/ 914400 w 1303020"/>
              <a:gd name="connsiteY26" fmla="*/ 922020 h 1036320"/>
              <a:gd name="connsiteX27" fmla="*/ 769620 w 1303020"/>
              <a:gd name="connsiteY27" fmla="*/ 922020 h 1036320"/>
              <a:gd name="connsiteX28" fmla="*/ 723900 w 1303020"/>
              <a:gd name="connsiteY28" fmla="*/ 868680 h 1036320"/>
              <a:gd name="connsiteX29" fmla="*/ 762000 w 1303020"/>
              <a:gd name="connsiteY29" fmla="*/ 830580 h 1036320"/>
              <a:gd name="connsiteX30" fmla="*/ 693420 w 1303020"/>
              <a:gd name="connsiteY30" fmla="*/ 746760 h 1036320"/>
              <a:gd name="connsiteX31" fmla="*/ 601980 w 1303020"/>
              <a:gd name="connsiteY31" fmla="*/ 746760 h 1036320"/>
              <a:gd name="connsiteX32" fmla="*/ 579120 w 1303020"/>
              <a:gd name="connsiteY32" fmla="*/ 678180 h 1036320"/>
              <a:gd name="connsiteX33" fmla="*/ 556260 w 1303020"/>
              <a:gd name="connsiteY33" fmla="*/ 640080 h 1036320"/>
              <a:gd name="connsiteX34" fmla="*/ 487680 w 1303020"/>
              <a:gd name="connsiteY34" fmla="*/ 655320 h 1036320"/>
              <a:gd name="connsiteX35" fmla="*/ 487680 w 1303020"/>
              <a:gd name="connsiteY35" fmla="*/ 693420 h 1036320"/>
              <a:gd name="connsiteX36" fmla="*/ 464820 w 1303020"/>
              <a:gd name="connsiteY36" fmla="*/ 723900 h 1036320"/>
              <a:gd name="connsiteX37" fmla="*/ 381000 w 1303020"/>
              <a:gd name="connsiteY37" fmla="*/ 723900 h 1036320"/>
              <a:gd name="connsiteX38" fmla="*/ 358140 w 1303020"/>
              <a:gd name="connsiteY38" fmla="*/ 762000 h 1036320"/>
              <a:gd name="connsiteX39" fmla="*/ 358140 w 1303020"/>
              <a:gd name="connsiteY39" fmla="*/ 822960 h 1036320"/>
              <a:gd name="connsiteX40" fmla="*/ 373380 w 1303020"/>
              <a:gd name="connsiteY40" fmla="*/ 899160 h 1036320"/>
              <a:gd name="connsiteX41" fmla="*/ 373380 w 1303020"/>
              <a:gd name="connsiteY41" fmla="*/ 899160 h 1036320"/>
              <a:gd name="connsiteX42" fmla="*/ 342900 w 1303020"/>
              <a:gd name="connsiteY42" fmla="*/ 922020 h 1036320"/>
              <a:gd name="connsiteX43" fmla="*/ 297180 w 1303020"/>
              <a:gd name="connsiteY43" fmla="*/ 937260 h 1036320"/>
              <a:gd name="connsiteX44" fmla="*/ 213360 w 1303020"/>
              <a:gd name="connsiteY44" fmla="*/ 937260 h 1036320"/>
              <a:gd name="connsiteX45" fmla="*/ 213360 w 1303020"/>
              <a:gd name="connsiteY45" fmla="*/ 937260 h 1036320"/>
              <a:gd name="connsiteX46" fmla="*/ 213360 w 1303020"/>
              <a:gd name="connsiteY46" fmla="*/ 937260 h 1036320"/>
              <a:gd name="connsiteX47" fmla="*/ 190500 w 1303020"/>
              <a:gd name="connsiteY47" fmla="*/ 868680 h 1036320"/>
              <a:gd name="connsiteX48" fmla="*/ 236220 w 1303020"/>
              <a:gd name="connsiteY48" fmla="*/ 845820 h 1036320"/>
              <a:gd name="connsiteX49" fmla="*/ 205740 w 1303020"/>
              <a:gd name="connsiteY49" fmla="*/ 723900 h 1036320"/>
              <a:gd name="connsiteX50" fmla="*/ 220980 w 1303020"/>
              <a:gd name="connsiteY50" fmla="*/ 678180 h 1036320"/>
              <a:gd name="connsiteX51" fmla="*/ 182880 w 1303020"/>
              <a:gd name="connsiteY51" fmla="*/ 556260 h 1036320"/>
              <a:gd name="connsiteX52" fmla="*/ 152400 w 1303020"/>
              <a:gd name="connsiteY52" fmla="*/ 556260 h 1036320"/>
              <a:gd name="connsiteX53" fmla="*/ 114300 w 1303020"/>
              <a:gd name="connsiteY53" fmla="*/ 434340 h 1036320"/>
              <a:gd name="connsiteX54" fmla="*/ 83820 w 1303020"/>
              <a:gd name="connsiteY54" fmla="*/ 388620 h 1036320"/>
              <a:gd name="connsiteX55" fmla="*/ 91440 w 1303020"/>
              <a:gd name="connsiteY55" fmla="*/ 312420 h 1036320"/>
              <a:gd name="connsiteX56" fmla="*/ 68580 w 1303020"/>
              <a:gd name="connsiteY56" fmla="*/ 243840 h 1036320"/>
              <a:gd name="connsiteX57" fmla="*/ 0 w 1303020"/>
              <a:gd name="connsiteY57" fmla="*/ 9144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03020" h="1036320">
                <a:moveTo>
                  <a:pt x="0" y="91440"/>
                </a:moveTo>
                <a:lnTo>
                  <a:pt x="144780" y="76200"/>
                </a:lnTo>
                <a:lnTo>
                  <a:pt x="167640" y="121920"/>
                </a:lnTo>
                <a:lnTo>
                  <a:pt x="236220" y="83820"/>
                </a:lnTo>
                <a:lnTo>
                  <a:pt x="312420" y="76200"/>
                </a:lnTo>
                <a:lnTo>
                  <a:pt x="320040" y="7620"/>
                </a:lnTo>
                <a:lnTo>
                  <a:pt x="533400" y="7620"/>
                </a:lnTo>
                <a:lnTo>
                  <a:pt x="533400" y="45720"/>
                </a:lnTo>
                <a:lnTo>
                  <a:pt x="754380" y="15240"/>
                </a:lnTo>
                <a:lnTo>
                  <a:pt x="944880" y="0"/>
                </a:lnTo>
                <a:lnTo>
                  <a:pt x="1059180" y="15240"/>
                </a:lnTo>
                <a:lnTo>
                  <a:pt x="1158240" y="99060"/>
                </a:lnTo>
                <a:lnTo>
                  <a:pt x="1158240" y="160020"/>
                </a:lnTo>
                <a:lnTo>
                  <a:pt x="1203960" y="160020"/>
                </a:lnTo>
                <a:lnTo>
                  <a:pt x="1211580" y="198120"/>
                </a:lnTo>
                <a:lnTo>
                  <a:pt x="1196340" y="251460"/>
                </a:lnTo>
                <a:lnTo>
                  <a:pt x="1203960" y="297180"/>
                </a:lnTo>
                <a:lnTo>
                  <a:pt x="1257300" y="304800"/>
                </a:lnTo>
                <a:lnTo>
                  <a:pt x="1303020" y="457200"/>
                </a:lnTo>
                <a:lnTo>
                  <a:pt x="1287780" y="556260"/>
                </a:lnTo>
                <a:lnTo>
                  <a:pt x="1287780" y="678180"/>
                </a:lnTo>
                <a:lnTo>
                  <a:pt x="1257300" y="815340"/>
                </a:lnTo>
                <a:lnTo>
                  <a:pt x="1143000" y="998220"/>
                </a:lnTo>
                <a:lnTo>
                  <a:pt x="1112520" y="1036320"/>
                </a:lnTo>
                <a:lnTo>
                  <a:pt x="1059180" y="1036320"/>
                </a:lnTo>
                <a:lnTo>
                  <a:pt x="967740" y="922020"/>
                </a:lnTo>
                <a:lnTo>
                  <a:pt x="914400" y="922020"/>
                </a:lnTo>
                <a:lnTo>
                  <a:pt x="769620" y="922020"/>
                </a:lnTo>
                <a:lnTo>
                  <a:pt x="723900" y="868680"/>
                </a:lnTo>
                <a:lnTo>
                  <a:pt x="762000" y="830580"/>
                </a:lnTo>
                <a:lnTo>
                  <a:pt x="693420" y="746760"/>
                </a:lnTo>
                <a:lnTo>
                  <a:pt x="601980" y="746760"/>
                </a:lnTo>
                <a:lnTo>
                  <a:pt x="579120" y="678180"/>
                </a:lnTo>
                <a:lnTo>
                  <a:pt x="556260" y="640080"/>
                </a:lnTo>
                <a:lnTo>
                  <a:pt x="487680" y="655320"/>
                </a:lnTo>
                <a:lnTo>
                  <a:pt x="487680" y="693420"/>
                </a:lnTo>
                <a:lnTo>
                  <a:pt x="464820" y="723900"/>
                </a:lnTo>
                <a:lnTo>
                  <a:pt x="381000" y="723900"/>
                </a:lnTo>
                <a:lnTo>
                  <a:pt x="358140" y="762000"/>
                </a:lnTo>
                <a:lnTo>
                  <a:pt x="358140" y="822960"/>
                </a:lnTo>
                <a:lnTo>
                  <a:pt x="373380" y="899160"/>
                </a:lnTo>
                <a:lnTo>
                  <a:pt x="373380" y="899160"/>
                </a:lnTo>
                <a:lnTo>
                  <a:pt x="342900" y="922020"/>
                </a:lnTo>
                <a:lnTo>
                  <a:pt x="297180" y="937260"/>
                </a:lnTo>
                <a:lnTo>
                  <a:pt x="213360" y="937260"/>
                </a:lnTo>
                <a:lnTo>
                  <a:pt x="213360" y="937260"/>
                </a:lnTo>
                <a:lnTo>
                  <a:pt x="213360" y="937260"/>
                </a:lnTo>
                <a:lnTo>
                  <a:pt x="190500" y="868680"/>
                </a:lnTo>
                <a:lnTo>
                  <a:pt x="236220" y="845820"/>
                </a:lnTo>
                <a:lnTo>
                  <a:pt x="205740" y="723900"/>
                </a:lnTo>
                <a:lnTo>
                  <a:pt x="220980" y="678180"/>
                </a:lnTo>
                <a:lnTo>
                  <a:pt x="182880" y="556260"/>
                </a:lnTo>
                <a:lnTo>
                  <a:pt x="152400" y="556260"/>
                </a:lnTo>
                <a:lnTo>
                  <a:pt x="114300" y="434340"/>
                </a:lnTo>
                <a:lnTo>
                  <a:pt x="83820" y="388620"/>
                </a:lnTo>
                <a:lnTo>
                  <a:pt x="91440" y="312420"/>
                </a:lnTo>
                <a:lnTo>
                  <a:pt x="68580" y="243840"/>
                </a:lnTo>
                <a:lnTo>
                  <a:pt x="0" y="91440"/>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9" name="Freeform 88"/>
          <p:cNvSpPr/>
          <p:nvPr/>
        </p:nvSpPr>
        <p:spPr>
          <a:xfrm>
            <a:off x="1580387" y="5137332"/>
            <a:ext cx="1016127" cy="1554480"/>
          </a:xfrm>
          <a:custGeom>
            <a:avLst/>
            <a:gdLst>
              <a:gd name="connsiteX0" fmla="*/ 396240 w 967740"/>
              <a:gd name="connsiteY0" fmla="*/ 7620 h 1501140"/>
              <a:gd name="connsiteX1" fmla="*/ 685800 w 967740"/>
              <a:gd name="connsiteY1" fmla="*/ 0 h 1501140"/>
              <a:gd name="connsiteX2" fmla="*/ 762000 w 967740"/>
              <a:gd name="connsiteY2" fmla="*/ 53340 h 1501140"/>
              <a:gd name="connsiteX3" fmla="*/ 861060 w 967740"/>
              <a:gd name="connsiteY3" fmla="*/ 121920 h 1501140"/>
              <a:gd name="connsiteX4" fmla="*/ 792480 w 967740"/>
              <a:gd name="connsiteY4" fmla="*/ 182880 h 1501140"/>
              <a:gd name="connsiteX5" fmla="*/ 769620 w 967740"/>
              <a:gd name="connsiteY5" fmla="*/ 228600 h 1501140"/>
              <a:gd name="connsiteX6" fmla="*/ 685800 w 967740"/>
              <a:gd name="connsiteY6" fmla="*/ 289560 h 1501140"/>
              <a:gd name="connsiteX7" fmla="*/ 662940 w 967740"/>
              <a:gd name="connsiteY7" fmla="*/ 327660 h 1501140"/>
              <a:gd name="connsiteX8" fmla="*/ 723900 w 967740"/>
              <a:gd name="connsiteY8" fmla="*/ 411480 h 1501140"/>
              <a:gd name="connsiteX9" fmla="*/ 754380 w 967740"/>
              <a:gd name="connsiteY9" fmla="*/ 464820 h 1501140"/>
              <a:gd name="connsiteX10" fmla="*/ 830580 w 967740"/>
              <a:gd name="connsiteY10" fmla="*/ 670560 h 1501140"/>
              <a:gd name="connsiteX11" fmla="*/ 822960 w 967740"/>
              <a:gd name="connsiteY11" fmla="*/ 754380 h 1501140"/>
              <a:gd name="connsiteX12" fmla="*/ 845820 w 967740"/>
              <a:gd name="connsiteY12" fmla="*/ 800100 h 1501140"/>
              <a:gd name="connsiteX13" fmla="*/ 891540 w 967740"/>
              <a:gd name="connsiteY13" fmla="*/ 891540 h 1501140"/>
              <a:gd name="connsiteX14" fmla="*/ 922020 w 967740"/>
              <a:gd name="connsiteY14" fmla="*/ 914400 h 1501140"/>
              <a:gd name="connsiteX15" fmla="*/ 944880 w 967740"/>
              <a:gd name="connsiteY15" fmla="*/ 1051560 h 1501140"/>
              <a:gd name="connsiteX16" fmla="*/ 944880 w 967740"/>
              <a:gd name="connsiteY16" fmla="*/ 1104900 h 1501140"/>
              <a:gd name="connsiteX17" fmla="*/ 967740 w 967740"/>
              <a:gd name="connsiteY17" fmla="*/ 1211580 h 1501140"/>
              <a:gd name="connsiteX18" fmla="*/ 922020 w 967740"/>
              <a:gd name="connsiteY18" fmla="*/ 1249680 h 1501140"/>
              <a:gd name="connsiteX19" fmla="*/ 929640 w 967740"/>
              <a:gd name="connsiteY19" fmla="*/ 1287780 h 1501140"/>
              <a:gd name="connsiteX20" fmla="*/ 876300 w 967740"/>
              <a:gd name="connsiteY20" fmla="*/ 1310640 h 1501140"/>
              <a:gd name="connsiteX21" fmla="*/ 853440 w 967740"/>
              <a:gd name="connsiteY21" fmla="*/ 1341120 h 1501140"/>
              <a:gd name="connsiteX22" fmla="*/ 708660 w 967740"/>
              <a:gd name="connsiteY22" fmla="*/ 1348740 h 1501140"/>
              <a:gd name="connsiteX23" fmla="*/ 777240 w 967740"/>
              <a:gd name="connsiteY23" fmla="*/ 1417320 h 1501140"/>
              <a:gd name="connsiteX24" fmla="*/ 716280 w 967740"/>
              <a:gd name="connsiteY24" fmla="*/ 1447800 h 1501140"/>
              <a:gd name="connsiteX25" fmla="*/ 586740 w 967740"/>
              <a:gd name="connsiteY25" fmla="*/ 1470660 h 1501140"/>
              <a:gd name="connsiteX26" fmla="*/ 586740 w 967740"/>
              <a:gd name="connsiteY26" fmla="*/ 1470660 h 1501140"/>
              <a:gd name="connsiteX27" fmla="*/ 586740 w 967740"/>
              <a:gd name="connsiteY27" fmla="*/ 1470660 h 1501140"/>
              <a:gd name="connsiteX28" fmla="*/ 586740 w 967740"/>
              <a:gd name="connsiteY28" fmla="*/ 1470660 h 1501140"/>
              <a:gd name="connsiteX29" fmla="*/ 487680 w 967740"/>
              <a:gd name="connsiteY29" fmla="*/ 1501140 h 1501140"/>
              <a:gd name="connsiteX30" fmla="*/ 495300 w 967740"/>
              <a:gd name="connsiteY30" fmla="*/ 1424940 h 1501140"/>
              <a:gd name="connsiteX31" fmla="*/ 419100 w 967740"/>
              <a:gd name="connsiteY31" fmla="*/ 1440180 h 1501140"/>
              <a:gd name="connsiteX32" fmla="*/ 350520 w 967740"/>
              <a:gd name="connsiteY32" fmla="*/ 1295400 h 1501140"/>
              <a:gd name="connsiteX33" fmla="*/ 198120 w 967740"/>
              <a:gd name="connsiteY33" fmla="*/ 1165860 h 1501140"/>
              <a:gd name="connsiteX34" fmla="*/ 167640 w 967740"/>
              <a:gd name="connsiteY34" fmla="*/ 1074420 h 1501140"/>
              <a:gd name="connsiteX35" fmla="*/ 274320 w 967740"/>
              <a:gd name="connsiteY35" fmla="*/ 1074420 h 1501140"/>
              <a:gd name="connsiteX36" fmla="*/ 266700 w 967740"/>
              <a:gd name="connsiteY36" fmla="*/ 822960 h 1501140"/>
              <a:gd name="connsiteX37" fmla="*/ 45720 w 967740"/>
              <a:gd name="connsiteY37" fmla="*/ 807720 h 1501140"/>
              <a:gd name="connsiteX38" fmla="*/ 0 w 967740"/>
              <a:gd name="connsiteY38" fmla="*/ 571500 h 1501140"/>
              <a:gd name="connsiteX39" fmla="*/ 7620 w 967740"/>
              <a:gd name="connsiteY39" fmla="*/ 411480 h 1501140"/>
              <a:gd name="connsiteX40" fmla="*/ 68580 w 967740"/>
              <a:gd name="connsiteY40" fmla="*/ 373380 h 1501140"/>
              <a:gd name="connsiteX41" fmla="*/ 99060 w 967740"/>
              <a:gd name="connsiteY41" fmla="*/ 297180 h 1501140"/>
              <a:gd name="connsiteX42" fmla="*/ 190500 w 967740"/>
              <a:gd name="connsiteY42" fmla="*/ 297180 h 1501140"/>
              <a:gd name="connsiteX43" fmla="*/ 190500 w 967740"/>
              <a:gd name="connsiteY43" fmla="*/ 220980 h 1501140"/>
              <a:gd name="connsiteX44" fmla="*/ 312420 w 967740"/>
              <a:gd name="connsiteY44" fmla="*/ 213360 h 1501140"/>
              <a:gd name="connsiteX45" fmla="*/ 312420 w 967740"/>
              <a:gd name="connsiteY45" fmla="*/ 129540 h 1501140"/>
              <a:gd name="connsiteX46" fmla="*/ 396240 w 967740"/>
              <a:gd name="connsiteY46" fmla="*/ 7620 h 15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67740" h="1501140">
                <a:moveTo>
                  <a:pt x="396240" y="7620"/>
                </a:moveTo>
                <a:lnTo>
                  <a:pt x="685800" y="0"/>
                </a:lnTo>
                <a:lnTo>
                  <a:pt x="762000" y="53340"/>
                </a:lnTo>
                <a:lnTo>
                  <a:pt x="861060" y="121920"/>
                </a:lnTo>
                <a:lnTo>
                  <a:pt x="792480" y="182880"/>
                </a:lnTo>
                <a:lnTo>
                  <a:pt x="769620" y="228600"/>
                </a:lnTo>
                <a:lnTo>
                  <a:pt x="685800" y="289560"/>
                </a:lnTo>
                <a:lnTo>
                  <a:pt x="662940" y="327660"/>
                </a:lnTo>
                <a:lnTo>
                  <a:pt x="723900" y="411480"/>
                </a:lnTo>
                <a:lnTo>
                  <a:pt x="754380" y="464820"/>
                </a:lnTo>
                <a:lnTo>
                  <a:pt x="830580" y="670560"/>
                </a:lnTo>
                <a:lnTo>
                  <a:pt x="822960" y="754380"/>
                </a:lnTo>
                <a:lnTo>
                  <a:pt x="845820" y="800100"/>
                </a:lnTo>
                <a:lnTo>
                  <a:pt x="891540" y="891540"/>
                </a:lnTo>
                <a:lnTo>
                  <a:pt x="922020" y="914400"/>
                </a:lnTo>
                <a:lnTo>
                  <a:pt x="944880" y="1051560"/>
                </a:lnTo>
                <a:lnTo>
                  <a:pt x="944880" y="1104900"/>
                </a:lnTo>
                <a:lnTo>
                  <a:pt x="967740" y="1211580"/>
                </a:lnTo>
                <a:lnTo>
                  <a:pt x="922020" y="1249680"/>
                </a:lnTo>
                <a:lnTo>
                  <a:pt x="929640" y="1287780"/>
                </a:lnTo>
                <a:lnTo>
                  <a:pt x="876300" y="1310640"/>
                </a:lnTo>
                <a:lnTo>
                  <a:pt x="853440" y="1341120"/>
                </a:lnTo>
                <a:lnTo>
                  <a:pt x="708660" y="1348740"/>
                </a:lnTo>
                <a:lnTo>
                  <a:pt x="777240" y="1417320"/>
                </a:lnTo>
                <a:lnTo>
                  <a:pt x="716280" y="1447800"/>
                </a:lnTo>
                <a:lnTo>
                  <a:pt x="586740" y="1470660"/>
                </a:lnTo>
                <a:lnTo>
                  <a:pt x="586740" y="1470660"/>
                </a:lnTo>
                <a:lnTo>
                  <a:pt x="586740" y="1470660"/>
                </a:lnTo>
                <a:lnTo>
                  <a:pt x="586740" y="1470660"/>
                </a:lnTo>
                <a:lnTo>
                  <a:pt x="487680" y="1501140"/>
                </a:lnTo>
                <a:lnTo>
                  <a:pt x="495300" y="1424940"/>
                </a:lnTo>
                <a:lnTo>
                  <a:pt x="419100" y="1440180"/>
                </a:lnTo>
                <a:lnTo>
                  <a:pt x="350520" y="1295400"/>
                </a:lnTo>
                <a:lnTo>
                  <a:pt x="198120" y="1165860"/>
                </a:lnTo>
                <a:lnTo>
                  <a:pt x="167640" y="1074420"/>
                </a:lnTo>
                <a:lnTo>
                  <a:pt x="274320" y="1074420"/>
                </a:lnTo>
                <a:lnTo>
                  <a:pt x="266700" y="822960"/>
                </a:lnTo>
                <a:lnTo>
                  <a:pt x="45720" y="807720"/>
                </a:lnTo>
                <a:lnTo>
                  <a:pt x="0" y="571500"/>
                </a:lnTo>
                <a:lnTo>
                  <a:pt x="7620" y="411480"/>
                </a:lnTo>
                <a:lnTo>
                  <a:pt x="68580" y="373380"/>
                </a:lnTo>
                <a:lnTo>
                  <a:pt x="99060" y="297180"/>
                </a:lnTo>
                <a:lnTo>
                  <a:pt x="190500" y="297180"/>
                </a:lnTo>
                <a:lnTo>
                  <a:pt x="190500" y="220980"/>
                </a:lnTo>
                <a:lnTo>
                  <a:pt x="312420" y="213360"/>
                </a:lnTo>
                <a:lnTo>
                  <a:pt x="312420" y="129540"/>
                </a:lnTo>
                <a:lnTo>
                  <a:pt x="396240" y="7620"/>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b="1" kern="0">
              <a:solidFill>
                <a:prstClr val="white"/>
              </a:solidFill>
              <a:latin typeface="Calibri"/>
              <a:cs typeface="+mn-cs"/>
            </a:endParaRPr>
          </a:p>
        </p:txBody>
      </p:sp>
      <p:sp>
        <p:nvSpPr>
          <p:cNvPr id="90" name="Freeform 89"/>
          <p:cNvSpPr/>
          <p:nvPr/>
        </p:nvSpPr>
        <p:spPr>
          <a:xfrm>
            <a:off x="1953449" y="4331704"/>
            <a:ext cx="1497501" cy="1289713"/>
          </a:xfrm>
          <a:custGeom>
            <a:avLst/>
            <a:gdLst>
              <a:gd name="connsiteX0" fmla="*/ 150125 w 1426191"/>
              <a:gd name="connsiteY0" fmla="*/ 34119 h 1289713"/>
              <a:gd name="connsiteX1" fmla="*/ 218364 w 1426191"/>
              <a:gd name="connsiteY1" fmla="*/ 0 h 1289713"/>
              <a:gd name="connsiteX2" fmla="*/ 464024 w 1426191"/>
              <a:gd name="connsiteY2" fmla="*/ 47767 h 1289713"/>
              <a:gd name="connsiteX3" fmla="*/ 504967 w 1426191"/>
              <a:gd name="connsiteY3" fmla="*/ 0 h 1289713"/>
              <a:gd name="connsiteX4" fmla="*/ 655092 w 1426191"/>
              <a:gd name="connsiteY4" fmla="*/ 34119 h 1289713"/>
              <a:gd name="connsiteX5" fmla="*/ 668740 w 1426191"/>
              <a:gd name="connsiteY5" fmla="*/ 61415 h 1289713"/>
              <a:gd name="connsiteX6" fmla="*/ 784746 w 1426191"/>
              <a:gd name="connsiteY6" fmla="*/ 116006 h 1289713"/>
              <a:gd name="connsiteX7" fmla="*/ 818865 w 1426191"/>
              <a:gd name="connsiteY7" fmla="*/ 156949 h 1289713"/>
              <a:gd name="connsiteX8" fmla="*/ 812042 w 1426191"/>
              <a:gd name="connsiteY8" fmla="*/ 232012 h 1289713"/>
              <a:gd name="connsiteX9" fmla="*/ 832513 w 1426191"/>
              <a:gd name="connsiteY9" fmla="*/ 279779 h 1289713"/>
              <a:gd name="connsiteX10" fmla="*/ 839337 w 1426191"/>
              <a:gd name="connsiteY10" fmla="*/ 361665 h 1289713"/>
              <a:gd name="connsiteX11" fmla="*/ 852985 w 1426191"/>
              <a:gd name="connsiteY11" fmla="*/ 416256 h 1289713"/>
              <a:gd name="connsiteX12" fmla="*/ 859809 w 1426191"/>
              <a:gd name="connsiteY12" fmla="*/ 464024 h 1289713"/>
              <a:gd name="connsiteX13" fmla="*/ 866633 w 1426191"/>
              <a:gd name="connsiteY13" fmla="*/ 491319 h 1289713"/>
              <a:gd name="connsiteX14" fmla="*/ 989462 w 1426191"/>
              <a:gd name="connsiteY14" fmla="*/ 498143 h 1289713"/>
              <a:gd name="connsiteX15" fmla="*/ 1187355 w 1426191"/>
              <a:gd name="connsiteY15" fmla="*/ 825689 h 1289713"/>
              <a:gd name="connsiteX16" fmla="*/ 1255594 w 1426191"/>
              <a:gd name="connsiteY16" fmla="*/ 934871 h 1289713"/>
              <a:gd name="connsiteX17" fmla="*/ 1419367 w 1426191"/>
              <a:gd name="connsiteY17" fmla="*/ 1139588 h 1289713"/>
              <a:gd name="connsiteX18" fmla="*/ 1426191 w 1426191"/>
              <a:gd name="connsiteY18" fmla="*/ 1160059 h 1289713"/>
              <a:gd name="connsiteX19" fmla="*/ 1344304 w 1426191"/>
              <a:gd name="connsiteY19" fmla="*/ 1160059 h 1289713"/>
              <a:gd name="connsiteX20" fmla="*/ 1221474 w 1426191"/>
              <a:gd name="connsiteY20" fmla="*/ 1166883 h 1289713"/>
              <a:gd name="connsiteX21" fmla="*/ 900752 w 1426191"/>
              <a:gd name="connsiteY21" fmla="*/ 1194179 h 1289713"/>
              <a:gd name="connsiteX22" fmla="*/ 887104 w 1426191"/>
              <a:gd name="connsiteY22" fmla="*/ 1166883 h 1289713"/>
              <a:gd name="connsiteX23" fmla="*/ 668740 w 1426191"/>
              <a:gd name="connsiteY23" fmla="*/ 1166883 h 1289713"/>
              <a:gd name="connsiteX24" fmla="*/ 689212 w 1426191"/>
              <a:gd name="connsiteY24" fmla="*/ 1221474 h 1289713"/>
              <a:gd name="connsiteX25" fmla="*/ 586853 w 1426191"/>
              <a:gd name="connsiteY25" fmla="*/ 1235122 h 1289713"/>
              <a:gd name="connsiteX26" fmla="*/ 545910 w 1426191"/>
              <a:gd name="connsiteY26" fmla="*/ 1289713 h 1289713"/>
              <a:gd name="connsiteX27" fmla="*/ 511791 w 1426191"/>
              <a:gd name="connsiteY27" fmla="*/ 1228298 h 1289713"/>
              <a:gd name="connsiteX28" fmla="*/ 382137 w 1426191"/>
              <a:gd name="connsiteY28" fmla="*/ 1248770 h 1289713"/>
              <a:gd name="connsiteX29" fmla="*/ 320722 w 1426191"/>
              <a:gd name="connsiteY29" fmla="*/ 1132764 h 1289713"/>
              <a:gd name="connsiteX30" fmla="*/ 320722 w 1426191"/>
              <a:gd name="connsiteY30" fmla="*/ 1112292 h 1289713"/>
              <a:gd name="connsiteX31" fmla="*/ 348018 w 1426191"/>
              <a:gd name="connsiteY31" fmla="*/ 1071349 h 1289713"/>
              <a:gd name="connsiteX32" fmla="*/ 402609 w 1426191"/>
              <a:gd name="connsiteY32" fmla="*/ 1016758 h 1289713"/>
              <a:gd name="connsiteX33" fmla="*/ 484495 w 1426191"/>
              <a:gd name="connsiteY33" fmla="*/ 928048 h 1289713"/>
              <a:gd name="connsiteX34" fmla="*/ 484495 w 1426191"/>
              <a:gd name="connsiteY34" fmla="*/ 928048 h 1289713"/>
              <a:gd name="connsiteX35" fmla="*/ 348018 w 1426191"/>
              <a:gd name="connsiteY35" fmla="*/ 798394 h 1289713"/>
              <a:gd name="connsiteX36" fmla="*/ 81886 w 1426191"/>
              <a:gd name="connsiteY36" fmla="*/ 791570 h 1289713"/>
              <a:gd name="connsiteX37" fmla="*/ 20471 w 1426191"/>
              <a:gd name="connsiteY37" fmla="*/ 818865 h 1289713"/>
              <a:gd name="connsiteX38" fmla="*/ 0 w 1426191"/>
              <a:gd name="connsiteY38" fmla="*/ 805218 h 1289713"/>
              <a:gd name="connsiteX39" fmla="*/ 47767 w 1426191"/>
              <a:gd name="connsiteY39" fmla="*/ 750627 h 1289713"/>
              <a:gd name="connsiteX40" fmla="*/ 47767 w 1426191"/>
              <a:gd name="connsiteY40" fmla="*/ 641445 h 1289713"/>
              <a:gd name="connsiteX41" fmla="*/ 136477 w 1426191"/>
              <a:gd name="connsiteY41" fmla="*/ 580030 h 1289713"/>
              <a:gd name="connsiteX42" fmla="*/ 184244 w 1426191"/>
              <a:gd name="connsiteY42" fmla="*/ 552734 h 1289713"/>
              <a:gd name="connsiteX43" fmla="*/ 191068 w 1426191"/>
              <a:gd name="connsiteY43" fmla="*/ 464024 h 1289713"/>
              <a:gd name="connsiteX44" fmla="*/ 252483 w 1426191"/>
              <a:gd name="connsiteY44" fmla="*/ 354842 h 1289713"/>
              <a:gd name="connsiteX45" fmla="*/ 191068 w 1426191"/>
              <a:gd name="connsiteY45" fmla="*/ 313898 h 1289713"/>
              <a:gd name="connsiteX46" fmla="*/ 177421 w 1426191"/>
              <a:gd name="connsiteY46" fmla="*/ 170597 h 1289713"/>
              <a:gd name="connsiteX47" fmla="*/ 197892 w 1426191"/>
              <a:gd name="connsiteY47" fmla="*/ 61415 h 1289713"/>
              <a:gd name="connsiteX48" fmla="*/ 150125 w 1426191"/>
              <a:gd name="connsiteY48" fmla="*/ 34119 h 128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26191" h="1289713">
                <a:moveTo>
                  <a:pt x="150125" y="34119"/>
                </a:moveTo>
                <a:lnTo>
                  <a:pt x="218364" y="0"/>
                </a:lnTo>
                <a:lnTo>
                  <a:pt x="464024" y="47767"/>
                </a:lnTo>
                <a:lnTo>
                  <a:pt x="504967" y="0"/>
                </a:lnTo>
                <a:lnTo>
                  <a:pt x="655092" y="34119"/>
                </a:lnTo>
                <a:lnTo>
                  <a:pt x="668740" y="61415"/>
                </a:lnTo>
                <a:lnTo>
                  <a:pt x="784746" y="116006"/>
                </a:lnTo>
                <a:lnTo>
                  <a:pt x="818865" y="156949"/>
                </a:lnTo>
                <a:lnTo>
                  <a:pt x="812042" y="232012"/>
                </a:lnTo>
                <a:lnTo>
                  <a:pt x="832513" y="279779"/>
                </a:lnTo>
                <a:lnTo>
                  <a:pt x="839337" y="361665"/>
                </a:lnTo>
                <a:lnTo>
                  <a:pt x="852985" y="416256"/>
                </a:lnTo>
                <a:lnTo>
                  <a:pt x="859809" y="464024"/>
                </a:lnTo>
                <a:lnTo>
                  <a:pt x="866633" y="491319"/>
                </a:lnTo>
                <a:lnTo>
                  <a:pt x="989462" y="498143"/>
                </a:lnTo>
                <a:lnTo>
                  <a:pt x="1187355" y="825689"/>
                </a:lnTo>
                <a:lnTo>
                  <a:pt x="1255594" y="934871"/>
                </a:lnTo>
                <a:lnTo>
                  <a:pt x="1419367" y="1139588"/>
                </a:lnTo>
                <a:lnTo>
                  <a:pt x="1426191" y="1160059"/>
                </a:lnTo>
                <a:lnTo>
                  <a:pt x="1344304" y="1160059"/>
                </a:lnTo>
                <a:lnTo>
                  <a:pt x="1221474" y="1166883"/>
                </a:lnTo>
                <a:lnTo>
                  <a:pt x="900752" y="1194179"/>
                </a:lnTo>
                <a:lnTo>
                  <a:pt x="887104" y="1166883"/>
                </a:lnTo>
                <a:lnTo>
                  <a:pt x="668740" y="1166883"/>
                </a:lnTo>
                <a:lnTo>
                  <a:pt x="689212" y="1221474"/>
                </a:lnTo>
                <a:lnTo>
                  <a:pt x="586853" y="1235122"/>
                </a:lnTo>
                <a:lnTo>
                  <a:pt x="545910" y="1289713"/>
                </a:lnTo>
                <a:lnTo>
                  <a:pt x="511791" y="1228298"/>
                </a:lnTo>
                <a:lnTo>
                  <a:pt x="382137" y="1248770"/>
                </a:lnTo>
                <a:lnTo>
                  <a:pt x="320722" y="1132764"/>
                </a:lnTo>
                <a:lnTo>
                  <a:pt x="320722" y="1112292"/>
                </a:lnTo>
                <a:lnTo>
                  <a:pt x="348018" y="1071349"/>
                </a:lnTo>
                <a:lnTo>
                  <a:pt x="402609" y="1016758"/>
                </a:lnTo>
                <a:lnTo>
                  <a:pt x="484495" y="928048"/>
                </a:lnTo>
                <a:lnTo>
                  <a:pt x="484495" y="928048"/>
                </a:lnTo>
                <a:lnTo>
                  <a:pt x="348018" y="798394"/>
                </a:lnTo>
                <a:lnTo>
                  <a:pt x="81886" y="791570"/>
                </a:lnTo>
                <a:lnTo>
                  <a:pt x="20471" y="818865"/>
                </a:lnTo>
                <a:lnTo>
                  <a:pt x="0" y="805218"/>
                </a:lnTo>
                <a:lnTo>
                  <a:pt x="47767" y="750627"/>
                </a:lnTo>
                <a:lnTo>
                  <a:pt x="47767" y="641445"/>
                </a:lnTo>
                <a:lnTo>
                  <a:pt x="136477" y="580030"/>
                </a:lnTo>
                <a:lnTo>
                  <a:pt x="184244" y="552734"/>
                </a:lnTo>
                <a:lnTo>
                  <a:pt x="191068" y="464024"/>
                </a:lnTo>
                <a:lnTo>
                  <a:pt x="252483" y="354842"/>
                </a:lnTo>
                <a:lnTo>
                  <a:pt x="191068" y="313898"/>
                </a:lnTo>
                <a:lnTo>
                  <a:pt x="177421" y="170597"/>
                </a:lnTo>
                <a:lnTo>
                  <a:pt x="197892" y="61415"/>
                </a:lnTo>
                <a:lnTo>
                  <a:pt x="150125" y="34119"/>
                </a:lnTo>
                <a:close/>
              </a:path>
            </a:pathLst>
          </a:cu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b="1" kern="0">
              <a:solidFill>
                <a:prstClr val="white"/>
              </a:solidFill>
              <a:latin typeface="Calibri"/>
              <a:cs typeface="+mn-cs"/>
            </a:endParaRPr>
          </a:p>
        </p:txBody>
      </p:sp>
      <p:sp>
        <p:nvSpPr>
          <p:cNvPr id="91" name="Freeform 90"/>
          <p:cNvSpPr/>
          <p:nvPr/>
        </p:nvSpPr>
        <p:spPr>
          <a:xfrm>
            <a:off x="6185538" y="1184711"/>
            <a:ext cx="1117751" cy="1554480"/>
          </a:xfrm>
          <a:custGeom>
            <a:avLst/>
            <a:gdLst>
              <a:gd name="connsiteX0" fmla="*/ 0 w 1064525"/>
              <a:gd name="connsiteY0" fmla="*/ 491319 h 1521725"/>
              <a:gd name="connsiteX1" fmla="*/ 6824 w 1064525"/>
              <a:gd name="connsiteY1" fmla="*/ 423080 h 1521725"/>
              <a:gd name="connsiteX2" fmla="*/ 95534 w 1064525"/>
              <a:gd name="connsiteY2" fmla="*/ 320722 h 1521725"/>
              <a:gd name="connsiteX3" fmla="*/ 143301 w 1064525"/>
              <a:gd name="connsiteY3" fmla="*/ 245659 h 1521725"/>
              <a:gd name="connsiteX4" fmla="*/ 402609 w 1064525"/>
              <a:gd name="connsiteY4" fmla="*/ 204716 h 1521725"/>
              <a:gd name="connsiteX5" fmla="*/ 443552 w 1064525"/>
              <a:gd name="connsiteY5" fmla="*/ 0 h 1521725"/>
              <a:gd name="connsiteX6" fmla="*/ 573206 w 1064525"/>
              <a:gd name="connsiteY6" fmla="*/ 20471 h 1521725"/>
              <a:gd name="connsiteX7" fmla="*/ 702860 w 1064525"/>
              <a:gd name="connsiteY7" fmla="*/ 13647 h 1521725"/>
              <a:gd name="connsiteX8" fmla="*/ 702860 w 1064525"/>
              <a:gd name="connsiteY8" fmla="*/ 95534 h 1521725"/>
              <a:gd name="connsiteX9" fmla="*/ 818866 w 1064525"/>
              <a:gd name="connsiteY9" fmla="*/ 136477 h 1521725"/>
              <a:gd name="connsiteX10" fmla="*/ 989463 w 1064525"/>
              <a:gd name="connsiteY10" fmla="*/ 156949 h 1521725"/>
              <a:gd name="connsiteX11" fmla="*/ 996287 w 1064525"/>
              <a:gd name="connsiteY11" fmla="*/ 300250 h 1521725"/>
              <a:gd name="connsiteX12" fmla="*/ 975815 w 1064525"/>
              <a:gd name="connsiteY12" fmla="*/ 354841 h 1521725"/>
              <a:gd name="connsiteX13" fmla="*/ 921224 w 1064525"/>
              <a:gd name="connsiteY13" fmla="*/ 416256 h 1521725"/>
              <a:gd name="connsiteX14" fmla="*/ 907576 w 1064525"/>
              <a:gd name="connsiteY14" fmla="*/ 464023 h 1521725"/>
              <a:gd name="connsiteX15" fmla="*/ 941695 w 1064525"/>
              <a:gd name="connsiteY15" fmla="*/ 477671 h 1521725"/>
              <a:gd name="connsiteX16" fmla="*/ 1030406 w 1064525"/>
              <a:gd name="connsiteY16" fmla="*/ 436728 h 1521725"/>
              <a:gd name="connsiteX17" fmla="*/ 1064525 w 1064525"/>
              <a:gd name="connsiteY17" fmla="*/ 443552 h 1521725"/>
              <a:gd name="connsiteX18" fmla="*/ 1050878 w 1064525"/>
              <a:gd name="connsiteY18" fmla="*/ 607325 h 1521725"/>
              <a:gd name="connsiteX19" fmla="*/ 975815 w 1064525"/>
              <a:gd name="connsiteY19" fmla="*/ 825689 h 1521725"/>
              <a:gd name="connsiteX20" fmla="*/ 955343 w 1064525"/>
              <a:gd name="connsiteY20" fmla="*/ 928047 h 1521725"/>
              <a:gd name="connsiteX21" fmla="*/ 880281 w 1064525"/>
              <a:gd name="connsiteY21" fmla="*/ 1044053 h 1521725"/>
              <a:gd name="connsiteX22" fmla="*/ 825690 w 1064525"/>
              <a:gd name="connsiteY22" fmla="*/ 1105468 h 1521725"/>
              <a:gd name="connsiteX23" fmla="*/ 812042 w 1064525"/>
              <a:gd name="connsiteY23" fmla="*/ 1194179 h 1521725"/>
              <a:gd name="connsiteX24" fmla="*/ 784746 w 1064525"/>
              <a:gd name="connsiteY24" fmla="*/ 1289713 h 1521725"/>
              <a:gd name="connsiteX25" fmla="*/ 805218 w 1064525"/>
              <a:gd name="connsiteY25" fmla="*/ 1439838 h 1521725"/>
              <a:gd name="connsiteX26" fmla="*/ 805218 w 1064525"/>
              <a:gd name="connsiteY26" fmla="*/ 1460310 h 1521725"/>
              <a:gd name="connsiteX27" fmla="*/ 580030 w 1064525"/>
              <a:gd name="connsiteY27" fmla="*/ 1460310 h 1521725"/>
              <a:gd name="connsiteX28" fmla="*/ 573206 w 1064525"/>
              <a:gd name="connsiteY28" fmla="*/ 1521725 h 1521725"/>
              <a:gd name="connsiteX29" fmla="*/ 443552 w 1064525"/>
              <a:gd name="connsiteY29" fmla="*/ 1487606 h 1521725"/>
              <a:gd name="connsiteX30" fmla="*/ 450376 w 1064525"/>
              <a:gd name="connsiteY30" fmla="*/ 1419367 h 1521725"/>
              <a:gd name="connsiteX31" fmla="*/ 327546 w 1064525"/>
              <a:gd name="connsiteY31" fmla="*/ 1412543 h 1521725"/>
              <a:gd name="connsiteX32" fmla="*/ 334370 w 1064525"/>
              <a:gd name="connsiteY32" fmla="*/ 1112292 h 1521725"/>
              <a:gd name="connsiteX33" fmla="*/ 354842 w 1064525"/>
              <a:gd name="connsiteY33" fmla="*/ 934871 h 1521725"/>
              <a:gd name="connsiteX34" fmla="*/ 368490 w 1064525"/>
              <a:gd name="connsiteY34" fmla="*/ 470847 h 1521725"/>
              <a:gd name="connsiteX35" fmla="*/ 191069 w 1064525"/>
              <a:gd name="connsiteY35" fmla="*/ 470847 h 1521725"/>
              <a:gd name="connsiteX36" fmla="*/ 68239 w 1064525"/>
              <a:gd name="connsiteY36" fmla="*/ 484495 h 1521725"/>
              <a:gd name="connsiteX37" fmla="*/ 0 w 1064525"/>
              <a:gd name="connsiteY37" fmla="*/ 491319 h 152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64525" h="1521725">
                <a:moveTo>
                  <a:pt x="0" y="491319"/>
                </a:moveTo>
                <a:lnTo>
                  <a:pt x="6824" y="423080"/>
                </a:lnTo>
                <a:lnTo>
                  <a:pt x="95534" y="320722"/>
                </a:lnTo>
                <a:lnTo>
                  <a:pt x="143301" y="245659"/>
                </a:lnTo>
                <a:lnTo>
                  <a:pt x="402609" y="204716"/>
                </a:lnTo>
                <a:lnTo>
                  <a:pt x="443552" y="0"/>
                </a:lnTo>
                <a:lnTo>
                  <a:pt x="573206" y="20471"/>
                </a:lnTo>
                <a:lnTo>
                  <a:pt x="702860" y="13647"/>
                </a:lnTo>
                <a:lnTo>
                  <a:pt x="702860" y="95534"/>
                </a:lnTo>
                <a:lnTo>
                  <a:pt x="818866" y="136477"/>
                </a:lnTo>
                <a:lnTo>
                  <a:pt x="989463" y="156949"/>
                </a:lnTo>
                <a:lnTo>
                  <a:pt x="996287" y="300250"/>
                </a:lnTo>
                <a:lnTo>
                  <a:pt x="975815" y="354841"/>
                </a:lnTo>
                <a:lnTo>
                  <a:pt x="921224" y="416256"/>
                </a:lnTo>
                <a:lnTo>
                  <a:pt x="907576" y="464023"/>
                </a:lnTo>
                <a:lnTo>
                  <a:pt x="941695" y="477671"/>
                </a:lnTo>
                <a:lnTo>
                  <a:pt x="1030406" y="436728"/>
                </a:lnTo>
                <a:lnTo>
                  <a:pt x="1064525" y="443552"/>
                </a:lnTo>
                <a:lnTo>
                  <a:pt x="1050878" y="607325"/>
                </a:lnTo>
                <a:lnTo>
                  <a:pt x="975815" y="825689"/>
                </a:lnTo>
                <a:lnTo>
                  <a:pt x="955343" y="928047"/>
                </a:lnTo>
                <a:lnTo>
                  <a:pt x="880281" y="1044053"/>
                </a:lnTo>
                <a:lnTo>
                  <a:pt x="825690" y="1105468"/>
                </a:lnTo>
                <a:lnTo>
                  <a:pt x="812042" y="1194179"/>
                </a:lnTo>
                <a:lnTo>
                  <a:pt x="784746" y="1289713"/>
                </a:lnTo>
                <a:lnTo>
                  <a:pt x="805218" y="1439838"/>
                </a:lnTo>
                <a:lnTo>
                  <a:pt x="805218" y="1460310"/>
                </a:lnTo>
                <a:lnTo>
                  <a:pt x="580030" y="1460310"/>
                </a:lnTo>
                <a:lnTo>
                  <a:pt x="573206" y="1521725"/>
                </a:lnTo>
                <a:lnTo>
                  <a:pt x="443552" y="1487606"/>
                </a:lnTo>
                <a:lnTo>
                  <a:pt x="450376" y="1419367"/>
                </a:lnTo>
                <a:lnTo>
                  <a:pt x="327546" y="1412543"/>
                </a:lnTo>
                <a:lnTo>
                  <a:pt x="334370" y="1112292"/>
                </a:lnTo>
                <a:lnTo>
                  <a:pt x="354842" y="934871"/>
                </a:lnTo>
                <a:lnTo>
                  <a:pt x="368490" y="470847"/>
                </a:lnTo>
                <a:lnTo>
                  <a:pt x="191069" y="470847"/>
                </a:lnTo>
                <a:lnTo>
                  <a:pt x="68239" y="484495"/>
                </a:lnTo>
                <a:lnTo>
                  <a:pt x="0" y="491319"/>
                </a:lnTo>
                <a:close/>
              </a:path>
            </a:pathLst>
          </a:cu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2" name="Freeform 91"/>
          <p:cNvSpPr/>
          <p:nvPr/>
        </p:nvSpPr>
        <p:spPr>
          <a:xfrm>
            <a:off x="6656354" y="14785"/>
            <a:ext cx="1189402" cy="1463040"/>
          </a:xfrm>
          <a:custGeom>
            <a:avLst/>
            <a:gdLst>
              <a:gd name="connsiteX0" fmla="*/ 0 w 1132764"/>
              <a:gd name="connsiteY0" fmla="*/ 1125940 h 1439838"/>
              <a:gd name="connsiteX1" fmla="*/ 0 w 1132764"/>
              <a:gd name="connsiteY1" fmla="*/ 1044053 h 1439838"/>
              <a:gd name="connsiteX2" fmla="*/ 34119 w 1132764"/>
              <a:gd name="connsiteY2" fmla="*/ 1009934 h 1439838"/>
              <a:gd name="connsiteX3" fmla="*/ 75063 w 1132764"/>
              <a:gd name="connsiteY3" fmla="*/ 1037229 h 1439838"/>
              <a:gd name="connsiteX4" fmla="*/ 266131 w 1132764"/>
              <a:gd name="connsiteY4" fmla="*/ 846161 h 1439838"/>
              <a:gd name="connsiteX5" fmla="*/ 279779 w 1132764"/>
              <a:gd name="connsiteY5" fmla="*/ 648268 h 1439838"/>
              <a:gd name="connsiteX6" fmla="*/ 375314 w 1132764"/>
              <a:gd name="connsiteY6" fmla="*/ 539086 h 1439838"/>
              <a:gd name="connsiteX7" fmla="*/ 361666 w 1132764"/>
              <a:gd name="connsiteY7" fmla="*/ 266131 h 1439838"/>
              <a:gd name="connsiteX8" fmla="*/ 375314 w 1132764"/>
              <a:gd name="connsiteY8" fmla="*/ 204716 h 1439838"/>
              <a:gd name="connsiteX9" fmla="*/ 464024 w 1132764"/>
              <a:gd name="connsiteY9" fmla="*/ 0 h 1439838"/>
              <a:gd name="connsiteX10" fmla="*/ 580030 w 1132764"/>
              <a:gd name="connsiteY10" fmla="*/ 20471 h 1439838"/>
              <a:gd name="connsiteX11" fmla="*/ 689212 w 1132764"/>
              <a:gd name="connsiteY11" fmla="*/ 81886 h 1439838"/>
              <a:gd name="connsiteX12" fmla="*/ 736979 w 1132764"/>
              <a:gd name="connsiteY12" fmla="*/ 279779 h 1439838"/>
              <a:gd name="connsiteX13" fmla="*/ 880281 w 1132764"/>
              <a:gd name="connsiteY13" fmla="*/ 300250 h 1439838"/>
              <a:gd name="connsiteX14" fmla="*/ 955343 w 1132764"/>
              <a:gd name="connsiteY14" fmla="*/ 293426 h 1439838"/>
              <a:gd name="connsiteX15" fmla="*/ 982639 w 1132764"/>
              <a:gd name="connsiteY15" fmla="*/ 348018 h 1439838"/>
              <a:gd name="connsiteX16" fmla="*/ 1132764 w 1132764"/>
              <a:gd name="connsiteY16" fmla="*/ 457200 h 1439838"/>
              <a:gd name="connsiteX17" fmla="*/ 1132764 w 1132764"/>
              <a:gd name="connsiteY17" fmla="*/ 566382 h 1439838"/>
              <a:gd name="connsiteX18" fmla="*/ 1119116 w 1132764"/>
              <a:gd name="connsiteY18" fmla="*/ 750626 h 1439838"/>
              <a:gd name="connsiteX19" fmla="*/ 1084997 w 1132764"/>
              <a:gd name="connsiteY19" fmla="*/ 784746 h 1439838"/>
              <a:gd name="connsiteX20" fmla="*/ 1003111 w 1132764"/>
              <a:gd name="connsiteY20" fmla="*/ 798394 h 1439838"/>
              <a:gd name="connsiteX21" fmla="*/ 989463 w 1132764"/>
              <a:gd name="connsiteY21" fmla="*/ 852985 h 1439838"/>
              <a:gd name="connsiteX22" fmla="*/ 1003111 w 1132764"/>
              <a:gd name="connsiteY22" fmla="*/ 989462 h 1439838"/>
              <a:gd name="connsiteX23" fmla="*/ 975815 w 1132764"/>
              <a:gd name="connsiteY23" fmla="*/ 1050877 h 1439838"/>
              <a:gd name="connsiteX24" fmla="*/ 921224 w 1132764"/>
              <a:gd name="connsiteY24" fmla="*/ 1166883 h 1439838"/>
              <a:gd name="connsiteX25" fmla="*/ 893928 w 1132764"/>
              <a:gd name="connsiteY25" fmla="*/ 1228298 h 1439838"/>
              <a:gd name="connsiteX26" fmla="*/ 880281 w 1132764"/>
              <a:gd name="connsiteY26" fmla="*/ 1269241 h 1439838"/>
              <a:gd name="connsiteX27" fmla="*/ 873457 w 1132764"/>
              <a:gd name="connsiteY27" fmla="*/ 1289713 h 1439838"/>
              <a:gd name="connsiteX28" fmla="*/ 812042 w 1132764"/>
              <a:gd name="connsiteY28" fmla="*/ 1303361 h 1439838"/>
              <a:gd name="connsiteX29" fmla="*/ 764275 w 1132764"/>
              <a:gd name="connsiteY29" fmla="*/ 1323832 h 1439838"/>
              <a:gd name="connsiteX30" fmla="*/ 730155 w 1132764"/>
              <a:gd name="connsiteY30" fmla="*/ 1344304 h 1439838"/>
              <a:gd name="connsiteX31" fmla="*/ 730155 w 1132764"/>
              <a:gd name="connsiteY31" fmla="*/ 1344304 h 1439838"/>
              <a:gd name="connsiteX32" fmla="*/ 750627 w 1132764"/>
              <a:gd name="connsiteY32" fmla="*/ 1412543 h 1439838"/>
              <a:gd name="connsiteX33" fmla="*/ 709684 w 1132764"/>
              <a:gd name="connsiteY33" fmla="*/ 1433015 h 1439838"/>
              <a:gd name="connsiteX34" fmla="*/ 634621 w 1132764"/>
              <a:gd name="connsiteY34" fmla="*/ 1412543 h 1439838"/>
              <a:gd name="connsiteX35" fmla="*/ 552734 w 1132764"/>
              <a:gd name="connsiteY35" fmla="*/ 1439838 h 1439838"/>
              <a:gd name="connsiteX36" fmla="*/ 552734 w 1132764"/>
              <a:gd name="connsiteY36" fmla="*/ 1310185 h 1439838"/>
              <a:gd name="connsiteX37" fmla="*/ 545911 w 1132764"/>
              <a:gd name="connsiteY37" fmla="*/ 1289713 h 1439838"/>
              <a:gd name="connsiteX38" fmla="*/ 470848 w 1132764"/>
              <a:gd name="connsiteY38" fmla="*/ 1276065 h 1439838"/>
              <a:gd name="connsiteX39" fmla="*/ 388961 w 1132764"/>
              <a:gd name="connsiteY39" fmla="*/ 1276065 h 1439838"/>
              <a:gd name="connsiteX40" fmla="*/ 266131 w 1132764"/>
              <a:gd name="connsiteY40" fmla="*/ 1228298 h 1439838"/>
              <a:gd name="connsiteX41" fmla="*/ 252484 w 1132764"/>
              <a:gd name="connsiteY41" fmla="*/ 1139588 h 1439838"/>
              <a:gd name="connsiteX42" fmla="*/ 150125 w 1132764"/>
              <a:gd name="connsiteY42" fmla="*/ 1146412 h 1439838"/>
              <a:gd name="connsiteX43" fmla="*/ 0 w 1132764"/>
              <a:gd name="connsiteY43" fmla="*/ 1125940 h 143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2764" h="1439838">
                <a:moveTo>
                  <a:pt x="0" y="1125940"/>
                </a:moveTo>
                <a:lnTo>
                  <a:pt x="0" y="1044053"/>
                </a:lnTo>
                <a:lnTo>
                  <a:pt x="34119" y="1009934"/>
                </a:lnTo>
                <a:lnTo>
                  <a:pt x="75063" y="1037229"/>
                </a:lnTo>
                <a:lnTo>
                  <a:pt x="266131" y="846161"/>
                </a:lnTo>
                <a:lnTo>
                  <a:pt x="279779" y="648268"/>
                </a:lnTo>
                <a:lnTo>
                  <a:pt x="375314" y="539086"/>
                </a:lnTo>
                <a:lnTo>
                  <a:pt x="361666" y="266131"/>
                </a:lnTo>
                <a:lnTo>
                  <a:pt x="375314" y="204716"/>
                </a:lnTo>
                <a:lnTo>
                  <a:pt x="464024" y="0"/>
                </a:lnTo>
                <a:lnTo>
                  <a:pt x="580030" y="20471"/>
                </a:lnTo>
                <a:lnTo>
                  <a:pt x="689212" y="81886"/>
                </a:lnTo>
                <a:lnTo>
                  <a:pt x="736979" y="279779"/>
                </a:lnTo>
                <a:lnTo>
                  <a:pt x="880281" y="300250"/>
                </a:lnTo>
                <a:lnTo>
                  <a:pt x="955343" y="293426"/>
                </a:lnTo>
                <a:lnTo>
                  <a:pt x="982639" y="348018"/>
                </a:lnTo>
                <a:lnTo>
                  <a:pt x="1132764" y="457200"/>
                </a:lnTo>
                <a:lnTo>
                  <a:pt x="1132764" y="566382"/>
                </a:lnTo>
                <a:lnTo>
                  <a:pt x="1119116" y="750626"/>
                </a:lnTo>
                <a:lnTo>
                  <a:pt x="1084997" y="784746"/>
                </a:lnTo>
                <a:lnTo>
                  <a:pt x="1003111" y="798394"/>
                </a:lnTo>
                <a:lnTo>
                  <a:pt x="989463" y="852985"/>
                </a:lnTo>
                <a:lnTo>
                  <a:pt x="1003111" y="989462"/>
                </a:lnTo>
                <a:lnTo>
                  <a:pt x="975815" y="1050877"/>
                </a:lnTo>
                <a:lnTo>
                  <a:pt x="921224" y="1166883"/>
                </a:lnTo>
                <a:lnTo>
                  <a:pt x="893928" y="1228298"/>
                </a:lnTo>
                <a:lnTo>
                  <a:pt x="880281" y="1269241"/>
                </a:lnTo>
                <a:lnTo>
                  <a:pt x="873457" y="1289713"/>
                </a:lnTo>
                <a:lnTo>
                  <a:pt x="812042" y="1303361"/>
                </a:lnTo>
                <a:lnTo>
                  <a:pt x="764275" y="1323832"/>
                </a:lnTo>
                <a:lnTo>
                  <a:pt x="730155" y="1344304"/>
                </a:lnTo>
                <a:lnTo>
                  <a:pt x="730155" y="1344304"/>
                </a:lnTo>
                <a:lnTo>
                  <a:pt x="750627" y="1412543"/>
                </a:lnTo>
                <a:lnTo>
                  <a:pt x="709684" y="1433015"/>
                </a:lnTo>
                <a:lnTo>
                  <a:pt x="634621" y="1412543"/>
                </a:lnTo>
                <a:lnTo>
                  <a:pt x="552734" y="1439838"/>
                </a:lnTo>
                <a:lnTo>
                  <a:pt x="552734" y="1310185"/>
                </a:lnTo>
                <a:lnTo>
                  <a:pt x="545911" y="1289713"/>
                </a:lnTo>
                <a:lnTo>
                  <a:pt x="470848" y="1276065"/>
                </a:lnTo>
                <a:lnTo>
                  <a:pt x="388961" y="1276065"/>
                </a:lnTo>
                <a:lnTo>
                  <a:pt x="266131" y="1228298"/>
                </a:lnTo>
                <a:lnTo>
                  <a:pt x="252484" y="1139588"/>
                </a:lnTo>
                <a:lnTo>
                  <a:pt x="150125" y="1146412"/>
                </a:lnTo>
                <a:lnTo>
                  <a:pt x="0" y="1125940"/>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3" name="Freeform 92"/>
          <p:cNvSpPr/>
          <p:nvPr/>
        </p:nvSpPr>
        <p:spPr>
          <a:xfrm>
            <a:off x="5216174" y="89849"/>
            <a:ext cx="1447345" cy="1542197"/>
          </a:xfrm>
          <a:custGeom>
            <a:avLst/>
            <a:gdLst>
              <a:gd name="connsiteX0" fmla="*/ 204716 w 1378424"/>
              <a:gd name="connsiteY0" fmla="*/ 955343 h 1542197"/>
              <a:gd name="connsiteX1" fmla="*/ 0 w 1378424"/>
              <a:gd name="connsiteY1" fmla="*/ 607325 h 1542197"/>
              <a:gd name="connsiteX2" fmla="*/ 0 w 1378424"/>
              <a:gd name="connsiteY2" fmla="*/ 586853 h 1542197"/>
              <a:gd name="connsiteX3" fmla="*/ 95534 w 1378424"/>
              <a:gd name="connsiteY3" fmla="*/ 477671 h 1542197"/>
              <a:gd name="connsiteX4" fmla="*/ 191069 w 1378424"/>
              <a:gd name="connsiteY4" fmla="*/ 511791 h 1542197"/>
              <a:gd name="connsiteX5" fmla="*/ 211540 w 1378424"/>
              <a:gd name="connsiteY5" fmla="*/ 580030 h 1542197"/>
              <a:gd name="connsiteX6" fmla="*/ 197893 w 1378424"/>
              <a:gd name="connsiteY6" fmla="*/ 627797 h 1542197"/>
              <a:gd name="connsiteX7" fmla="*/ 204716 w 1378424"/>
              <a:gd name="connsiteY7" fmla="*/ 668740 h 1542197"/>
              <a:gd name="connsiteX8" fmla="*/ 238836 w 1378424"/>
              <a:gd name="connsiteY8" fmla="*/ 696036 h 1542197"/>
              <a:gd name="connsiteX9" fmla="*/ 375314 w 1378424"/>
              <a:gd name="connsiteY9" fmla="*/ 675564 h 1542197"/>
              <a:gd name="connsiteX10" fmla="*/ 416257 w 1378424"/>
              <a:gd name="connsiteY10" fmla="*/ 648268 h 1542197"/>
              <a:gd name="connsiteX11" fmla="*/ 450376 w 1378424"/>
              <a:gd name="connsiteY11" fmla="*/ 620973 h 1542197"/>
              <a:gd name="connsiteX12" fmla="*/ 484496 w 1378424"/>
              <a:gd name="connsiteY12" fmla="*/ 539086 h 1542197"/>
              <a:gd name="connsiteX13" fmla="*/ 498143 w 1378424"/>
              <a:gd name="connsiteY13" fmla="*/ 491319 h 1542197"/>
              <a:gd name="connsiteX14" fmla="*/ 566382 w 1378424"/>
              <a:gd name="connsiteY14" fmla="*/ 470848 h 1542197"/>
              <a:gd name="connsiteX15" fmla="*/ 614149 w 1378424"/>
              <a:gd name="connsiteY15" fmla="*/ 457200 h 1542197"/>
              <a:gd name="connsiteX16" fmla="*/ 648269 w 1378424"/>
              <a:gd name="connsiteY16" fmla="*/ 395785 h 1542197"/>
              <a:gd name="connsiteX17" fmla="*/ 730155 w 1378424"/>
              <a:gd name="connsiteY17" fmla="*/ 327546 h 1542197"/>
              <a:gd name="connsiteX18" fmla="*/ 805218 w 1378424"/>
              <a:gd name="connsiteY18" fmla="*/ 320722 h 1542197"/>
              <a:gd name="connsiteX19" fmla="*/ 859809 w 1378424"/>
              <a:gd name="connsiteY19" fmla="*/ 307074 h 1542197"/>
              <a:gd name="connsiteX20" fmla="*/ 893928 w 1378424"/>
              <a:gd name="connsiteY20" fmla="*/ 272955 h 1542197"/>
              <a:gd name="connsiteX21" fmla="*/ 900752 w 1378424"/>
              <a:gd name="connsiteY21" fmla="*/ 218364 h 1542197"/>
              <a:gd name="connsiteX22" fmla="*/ 914400 w 1378424"/>
              <a:gd name="connsiteY22" fmla="*/ 150125 h 1542197"/>
              <a:gd name="connsiteX23" fmla="*/ 941696 w 1378424"/>
              <a:gd name="connsiteY23" fmla="*/ 122830 h 1542197"/>
              <a:gd name="connsiteX24" fmla="*/ 948519 w 1378424"/>
              <a:gd name="connsiteY24" fmla="*/ 68239 h 1542197"/>
              <a:gd name="connsiteX25" fmla="*/ 982639 w 1378424"/>
              <a:gd name="connsiteY25" fmla="*/ 61415 h 1542197"/>
              <a:gd name="connsiteX26" fmla="*/ 1064525 w 1378424"/>
              <a:gd name="connsiteY26" fmla="*/ 6824 h 1542197"/>
              <a:gd name="connsiteX27" fmla="*/ 1132764 w 1378424"/>
              <a:gd name="connsiteY27" fmla="*/ 0 h 1542197"/>
              <a:gd name="connsiteX28" fmla="*/ 1228299 w 1378424"/>
              <a:gd name="connsiteY28" fmla="*/ 307074 h 1542197"/>
              <a:gd name="connsiteX29" fmla="*/ 1296537 w 1378424"/>
              <a:gd name="connsiteY29" fmla="*/ 675564 h 1542197"/>
              <a:gd name="connsiteX30" fmla="*/ 1323833 w 1378424"/>
              <a:gd name="connsiteY30" fmla="*/ 825689 h 1542197"/>
              <a:gd name="connsiteX31" fmla="*/ 1337481 w 1378424"/>
              <a:gd name="connsiteY31" fmla="*/ 900752 h 1542197"/>
              <a:gd name="connsiteX32" fmla="*/ 1357952 w 1378424"/>
              <a:gd name="connsiteY32" fmla="*/ 982639 h 1542197"/>
              <a:gd name="connsiteX33" fmla="*/ 1378424 w 1378424"/>
              <a:gd name="connsiteY33" fmla="*/ 1003110 h 1542197"/>
              <a:gd name="connsiteX34" fmla="*/ 1364776 w 1378424"/>
              <a:gd name="connsiteY34" fmla="*/ 1091821 h 1542197"/>
              <a:gd name="connsiteX35" fmla="*/ 1337481 w 1378424"/>
              <a:gd name="connsiteY35" fmla="*/ 1296537 h 1542197"/>
              <a:gd name="connsiteX36" fmla="*/ 1084997 w 1378424"/>
              <a:gd name="connsiteY36" fmla="*/ 1344304 h 1542197"/>
              <a:gd name="connsiteX37" fmla="*/ 934872 w 1378424"/>
              <a:gd name="connsiteY37" fmla="*/ 1542197 h 1542197"/>
              <a:gd name="connsiteX38" fmla="*/ 893928 w 1378424"/>
              <a:gd name="connsiteY38" fmla="*/ 1248770 h 1542197"/>
              <a:gd name="connsiteX39" fmla="*/ 852985 w 1378424"/>
              <a:gd name="connsiteY39" fmla="*/ 1228298 h 1542197"/>
              <a:gd name="connsiteX40" fmla="*/ 852985 w 1378424"/>
              <a:gd name="connsiteY40" fmla="*/ 1071349 h 1542197"/>
              <a:gd name="connsiteX41" fmla="*/ 696036 w 1378424"/>
              <a:gd name="connsiteY41" fmla="*/ 1023582 h 1542197"/>
              <a:gd name="connsiteX42" fmla="*/ 634621 w 1378424"/>
              <a:gd name="connsiteY42" fmla="*/ 846161 h 1542197"/>
              <a:gd name="connsiteX43" fmla="*/ 491319 w 1378424"/>
              <a:gd name="connsiteY43" fmla="*/ 914400 h 1542197"/>
              <a:gd name="connsiteX44" fmla="*/ 361666 w 1378424"/>
              <a:gd name="connsiteY44" fmla="*/ 928048 h 1542197"/>
              <a:gd name="connsiteX45" fmla="*/ 204716 w 1378424"/>
              <a:gd name="connsiteY45" fmla="*/ 955343 h 15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78424" h="1542197">
                <a:moveTo>
                  <a:pt x="204716" y="955343"/>
                </a:moveTo>
                <a:lnTo>
                  <a:pt x="0" y="607325"/>
                </a:lnTo>
                <a:lnTo>
                  <a:pt x="0" y="586853"/>
                </a:lnTo>
                <a:lnTo>
                  <a:pt x="95534" y="477671"/>
                </a:lnTo>
                <a:lnTo>
                  <a:pt x="191069" y="511791"/>
                </a:lnTo>
                <a:lnTo>
                  <a:pt x="211540" y="580030"/>
                </a:lnTo>
                <a:lnTo>
                  <a:pt x="197893" y="627797"/>
                </a:lnTo>
                <a:lnTo>
                  <a:pt x="204716" y="668740"/>
                </a:lnTo>
                <a:lnTo>
                  <a:pt x="238836" y="696036"/>
                </a:lnTo>
                <a:lnTo>
                  <a:pt x="375314" y="675564"/>
                </a:lnTo>
                <a:lnTo>
                  <a:pt x="416257" y="648268"/>
                </a:lnTo>
                <a:lnTo>
                  <a:pt x="450376" y="620973"/>
                </a:lnTo>
                <a:lnTo>
                  <a:pt x="484496" y="539086"/>
                </a:lnTo>
                <a:lnTo>
                  <a:pt x="498143" y="491319"/>
                </a:lnTo>
                <a:lnTo>
                  <a:pt x="566382" y="470848"/>
                </a:lnTo>
                <a:lnTo>
                  <a:pt x="614149" y="457200"/>
                </a:lnTo>
                <a:lnTo>
                  <a:pt x="648269" y="395785"/>
                </a:lnTo>
                <a:lnTo>
                  <a:pt x="730155" y="327546"/>
                </a:lnTo>
                <a:lnTo>
                  <a:pt x="805218" y="320722"/>
                </a:lnTo>
                <a:lnTo>
                  <a:pt x="859809" y="307074"/>
                </a:lnTo>
                <a:lnTo>
                  <a:pt x="893928" y="272955"/>
                </a:lnTo>
                <a:lnTo>
                  <a:pt x="900752" y="218364"/>
                </a:lnTo>
                <a:lnTo>
                  <a:pt x="914400" y="150125"/>
                </a:lnTo>
                <a:lnTo>
                  <a:pt x="941696" y="122830"/>
                </a:lnTo>
                <a:lnTo>
                  <a:pt x="948519" y="68239"/>
                </a:lnTo>
                <a:lnTo>
                  <a:pt x="982639" y="61415"/>
                </a:lnTo>
                <a:lnTo>
                  <a:pt x="1064525" y="6824"/>
                </a:lnTo>
                <a:lnTo>
                  <a:pt x="1132764" y="0"/>
                </a:lnTo>
                <a:lnTo>
                  <a:pt x="1228299" y="307074"/>
                </a:lnTo>
                <a:lnTo>
                  <a:pt x="1296537" y="675564"/>
                </a:lnTo>
                <a:lnTo>
                  <a:pt x="1323833" y="825689"/>
                </a:lnTo>
                <a:lnTo>
                  <a:pt x="1337481" y="900752"/>
                </a:lnTo>
                <a:lnTo>
                  <a:pt x="1357952" y="982639"/>
                </a:lnTo>
                <a:lnTo>
                  <a:pt x="1378424" y="1003110"/>
                </a:lnTo>
                <a:lnTo>
                  <a:pt x="1364776" y="1091821"/>
                </a:lnTo>
                <a:lnTo>
                  <a:pt x="1337481" y="1296537"/>
                </a:lnTo>
                <a:lnTo>
                  <a:pt x="1084997" y="1344304"/>
                </a:lnTo>
                <a:lnTo>
                  <a:pt x="934872" y="1542197"/>
                </a:lnTo>
                <a:lnTo>
                  <a:pt x="893928" y="1248770"/>
                </a:lnTo>
                <a:lnTo>
                  <a:pt x="852985" y="1228298"/>
                </a:lnTo>
                <a:lnTo>
                  <a:pt x="852985" y="1071349"/>
                </a:lnTo>
                <a:lnTo>
                  <a:pt x="696036" y="1023582"/>
                </a:lnTo>
                <a:lnTo>
                  <a:pt x="634621" y="846161"/>
                </a:lnTo>
                <a:lnTo>
                  <a:pt x="491319" y="914400"/>
                </a:lnTo>
                <a:lnTo>
                  <a:pt x="361666" y="928048"/>
                </a:lnTo>
                <a:lnTo>
                  <a:pt x="204716" y="955343"/>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4" name="Freeform 93"/>
          <p:cNvSpPr/>
          <p:nvPr/>
        </p:nvSpPr>
        <p:spPr>
          <a:xfrm>
            <a:off x="4141413" y="553872"/>
            <a:ext cx="1325539" cy="996286"/>
          </a:xfrm>
          <a:custGeom>
            <a:avLst/>
            <a:gdLst>
              <a:gd name="connsiteX0" fmla="*/ 1009934 w 1262418"/>
              <a:gd name="connsiteY0" fmla="*/ 136477 h 996286"/>
              <a:gd name="connsiteX1" fmla="*/ 982639 w 1262418"/>
              <a:gd name="connsiteY1" fmla="*/ 272955 h 996286"/>
              <a:gd name="connsiteX2" fmla="*/ 921224 w 1262418"/>
              <a:gd name="connsiteY2" fmla="*/ 272955 h 996286"/>
              <a:gd name="connsiteX3" fmla="*/ 887104 w 1262418"/>
              <a:gd name="connsiteY3" fmla="*/ 259307 h 996286"/>
              <a:gd name="connsiteX4" fmla="*/ 832513 w 1262418"/>
              <a:gd name="connsiteY4" fmla="*/ 109182 h 996286"/>
              <a:gd name="connsiteX5" fmla="*/ 812042 w 1262418"/>
              <a:gd name="connsiteY5" fmla="*/ 95534 h 996286"/>
              <a:gd name="connsiteX6" fmla="*/ 750627 w 1262418"/>
              <a:gd name="connsiteY6" fmla="*/ 81886 h 996286"/>
              <a:gd name="connsiteX7" fmla="*/ 443552 w 1262418"/>
              <a:gd name="connsiteY7" fmla="*/ 61415 h 996286"/>
              <a:gd name="connsiteX8" fmla="*/ 423081 w 1262418"/>
              <a:gd name="connsiteY8" fmla="*/ 81886 h 996286"/>
              <a:gd name="connsiteX9" fmla="*/ 382137 w 1262418"/>
              <a:gd name="connsiteY9" fmla="*/ 109182 h 996286"/>
              <a:gd name="connsiteX10" fmla="*/ 320722 w 1262418"/>
              <a:gd name="connsiteY10" fmla="*/ 109182 h 996286"/>
              <a:gd name="connsiteX11" fmla="*/ 232012 w 1262418"/>
              <a:gd name="connsiteY11" fmla="*/ 6824 h 996286"/>
              <a:gd name="connsiteX12" fmla="*/ 184245 w 1262418"/>
              <a:gd name="connsiteY12" fmla="*/ 0 h 996286"/>
              <a:gd name="connsiteX13" fmla="*/ 81887 w 1262418"/>
              <a:gd name="connsiteY13" fmla="*/ 109182 h 996286"/>
              <a:gd name="connsiteX14" fmla="*/ 75063 w 1262418"/>
              <a:gd name="connsiteY14" fmla="*/ 150125 h 996286"/>
              <a:gd name="connsiteX15" fmla="*/ 54591 w 1262418"/>
              <a:gd name="connsiteY15" fmla="*/ 279779 h 996286"/>
              <a:gd name="connsiteX16" fmla="*/ 88710 w 1262418"/>
              <a:gd name="connsiteY16" fmla="*/ 327546 h 996286"/>
              <a:gd name="connsiteX17" fmla="*/ 109182 w 1262418"/>
              <a:gd name="connsiteY17" fmla="*/ 375313 h 996286"/>
              <a:gd name="connsiteX18" fmla="*/ 81887 w 1262418"/>
              <a:gd name="connsiteY18" fmla="*/ 429904 h 996286"/>
              <a:gd name="connsiteX19" fmla="*/ 47767 w 1262418"/>
              <a:gd name="connsiteY19" fmla="*/ 511791 h 996286"/>
              <a:gd name="connsiteX20" fmla="*/ 13648 w 1262418"/>
              <a:gd name="connsiteY20" fmla="*/ 552734 h 996286"/>
              <a:gd name="connsiteX21" fmla="*/ 0 w 1262418"/>
              <a:gd name="connsiteY21" fmla="*/ 627797 h 996286"/>
              <a:gd name="connsiteX22" fmla="*/ 6824 w 1262418"/>
              <a:gd name="connsiteY22" fmla="*/ 641444 h 996286"/>
              <a:gd name="connsiteX23" fmla="*/ 61415 w 1262418"/>
              <a:gd name="connsiteY23" fmla="*/ 661916 h 996286"/>
              <a:gd name="connsiteX24" fmla="*/ 54591 w 1262418"/>
              <a:gd name="connsiteY24" fmla="*/ 716507 h 996286"/>
              <a:gd name="connsiteX25" fmla="*/ 211540 w 1262418"/>
              <a:gd name="connsiteY25" fmla="*/ 798394 h 996286"/>
              <a:gd name="connsiteX26" fmla="*/ 211540 w 1262418"/>
              <a:gd name="connsiteY26" fmla="*/ 839337 h 996286"/>
              <a:gd name="connsiteX27" fmla="*/ 348018 w 1262418"/>
              <a:gd name="connsiteY27" fmla="*/ 887104 h 996286"/>
              <a:gd name="connsiteX28" fmla="*/ 368490 w 1262418"/>
              <a:gd name="connsiteY28" fmla="*/ 900752 h 996286"/>
              <a:gd name="connsiteX29" fmla="*/ 348018 w 1262418"/>
              <a:gd name="connsiteY29" fmla="*/ 934871 h 996286"/>
              <a:gd name="connsiteX30" fmla="*/ 545910 w 1262418"/>
              <a:gd name="connsiteY30" fmla="*/ 968991 h 996286"/>
              <a:gd name="connsiteX31" fmla="*/ 661916 w 1262418"/>
              <a:gd name="connsiteY31" fmla="*/ 996286 h 996286"/>
              <a:gd name="connsiteX32" fmla="*/ 675564 w 1262418"/>
              <a:gd name="connsiteY32" fmla="*/ 941695 h 996286"/>
              <a:gd name="connsiteX33" fmla="*/ 846161 w 1262418"/>
              <a:gd name="connsiteY33" fmla="*/ 962167 h 996286"/>
              <a:gd name="connsiteX34" fmla="*/ 914400 w 1262418"/>
              <a:gd name="connsiteY34" fmla="*/ 955343 h 996286"/>
              <a:gd name="connsiteX35" fmla="*/ 1016758 w 1262418"/>
              <a:gd name="connsiteY35" fmla="*/ 955343 h 996286"/>
              <a:gd name="connsiteX36" fmla="*/ 1016758 w 1262418"/>
              <a:gd name="connsiteY36" fmla="*/ 955343 h 996286"/>
              <a:gd name="connsiteX37" fmla="*/ 1166884 w 1262418"/>
              <a:gd name="connsiteY37" fmla="*/ 955343 h 996286"/>
              <a:gd name="connsiteX38" fmla="*/ 1119116 w 1262418"/>
              <a:gd name="connsiteY38" fmla="*/ 709683 h 996286"/>
              <a:gd name="connsiteX39" fmla="*/ 1235122 w 1262418"/>
              <a:gd name="connsiteY39" fmla="*/ 696035 h 996286"/>
              <a:gd name="connsiteX40" fmla="*/ 1262418 w 1262418"/>
              <a:gd name="connsiteY40" fmla="*/ 600501 h 996286"/>
              <a:gd name="connsiteX41" fmla="*/ 1009934 w 1262418"/>
              <a:gd name="connsiteY41" fmla="*/ 136477 h 99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62418" h="996286">
                <a:moveTo>
                  <a:pt x="1009934" y="136477"/>
                </a:moveTo>
                <a:lnTo>
                  <a:pt x="982639" y="272955"/>
                </a:lnTo>
                <a:lnTo>
                  <a:pt x="921224" y="272955"/>
                </a:lnTo>
                <a:lnTo>
                  <a:pt x="887104" y="259307"/>
                </a:lnTo>
                <a:lnTo>
                  <a:pt x="832513" y="109182"/>
                </a:lnTo>
                <a:lnTo>
                  <a:pt x="812042" y="95534"/>
                </a:lnTo>
                <a:lnTo>
                  <a:pt x="750627" y="81886"/>
                </a:lnTo>
                <a:lnTo>
                  <a:pt x="443552" y="61415"/>
                </a:lnTo>
                <a:lnTo>
                  <a:pt x="423081" y="81886"/>
                </a:lnTo>
                <a:lnTo>
                  <a:pt x="382137" y="109182"/>
                </a:lnTo>
                <a:lnTo>
                  <a:pt x="320722" y="109182"/>
                </a:lnTo>
                <a:lnTo>
                  <a:pt x="232012" y="6824"/>
                </a:lnTo>
                <a:lnTo>
                  <a:pt x="184245" y="0"/>
                </a:lnTo>
                <a:lnTo>
                  <a:pt x="81887" y="109182"/>
                </a:lnTo>
                <a:lnTo>
                  <a:pt x="75063" y="150125"/>
                </a:lnTo>
                <a:lnTo>
                  <a:pt x="54591" y="279779"/>
                </a:lnTo>
                <a:lnTo>
                  <a:pt x="88710" y="327546"/>
                </a:lnTo>
                <a:lnTo>
                  <a:pt x="109182" y="375313"/>
                </a:lnTo>
                <a:lnTo>
                  <a:pt x="81887" y="429904"/>
                </a:lnTo>
                <a:lnTo>
                  <a:pt x="47767" y="511791"/>
                </a:lnTo>
                <a:lnTo>
                  <a:pt x="13648" y="552734"/>
                </a:lnTo>
                <a:lnTo>
                  <a:pt x="0" y="627797"/>
                </a:lnTo>
                <a:lnTo>
                  <a:pt x="6824" y="641444"/>
                </a:lnTo>
                <a:lnTo>
                  <a:pt x="61415" y="661916"/>
                </a:lnTo>
                <a:lnTo>
                  <a:pt x="54591" y="716507"/>
                </a:lnTo>
                <a:lnTo>
                  <a:pt x="211540" y="798394"/>
                </a:lnTo>
                <a:lnTo>
                  <a:pt x="211540" y="839337"/>
                </a:lnTo>
                <a:lnTo>
                  <a:pt x="348018" y="887104"/>
                </a:lnTo>
                <a:lnTo>
                  <a:pt x="368490" y="900752"/>
                </a:lnTo>
                <a:lnTo>
                  <a:pt x="348018" y="934871"/>
                </a:lnTo>
                <a:lnTo>
                  <a:pt x="545910" y="968991"/>
                </a:lnTo>
                <a:lnTo>
                  <a:pt x="661916" y="996286"/>
                </a:lnTo>
                <a:lnTo>
                  <a:pt x="675564" y="941695"/>
                </a:lnTo>
                <a:lnTo>
                  <a:pt x="846161" y="962167"/>
                </a:lnTo>
                <a:lnTo>
                  <a:pt x="914400" y="955343"/>
                </a:lnTo>
                <a:lnTo>
                  <a:pt x="1016758" y="955343"/>
                </a:lnTo>
                <a:lnTo>
                  <a:pt x="1016758" y="955343"/>
                </a:lnTo>
                <a:lnTo>
                  <a:pt x="1166884" y="955343"/>
                </a:lnTo>
                <a:lnTo>
                  <a:pt x="1119116" y="709683"/>
                </a:lnTo>
                <a:lnTo>
                  <a:pt x="1235122" y="696035"/>
                </a:lnTo>
                <a:lnTo>
                  <a:pt x="1262418" y="600501"/>
                </a:lnTo>
                <a:lnTo>
                  <a:pt x="1009934" y="136477"/>
                </a:lnTo>
                <a:close/>
              </a:path>
            </a:pathLst>
          </a:cu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b="1" kern="0">
              <a:solidFill>
                <a:prstClr val="white"/>
              </a:solidFill>
              <a:latin typeface="Calibri"/>
              <a:cs typeface="+mn-cs"/>
            </a:endParaRPr>
          </a:p>
        </p:txBody>
      </p:sp>
      <p:sp>
        <p:nvSpPr>
          <p:cNvPr id="95" name="Freeform 94"/>
          <p:cNvSpPr/>
          <p:nvPr/>
        </p:nvSpPr>
        <p:spPr>
          <a:xfrm>
            <a:off x="4198734" y="1386386"/>
            <a:ext cx="1382859" cy="1337481"/>
          </a:xfrm>
          <a:custGeom>
            <a:avLst/>
            <a:gdLst>
              <a:gd name="connsiteX0" fmla="*/ 156949 w 1317009"/>
              <a:gd name="connsiteY0" fmla="*/ 0 h 1337481"/>
              <a:gd name="connsiteX1" fmla="*/ 156949 w 1317009"/>
              <a:gd name="connsiteY1" fmla="*/ 81887 h 1337481"/>
              <a:gd name="connsiteX2" fmla="*/ 150125 w 1317009"/>
              <a:gd name="connsiteY2" fmla="*/ 143302 h 1337481"/>
              <a:gd name="connsiteX3" fmla="*/ 150125 w 1317009"/>
              <a:gd name="connsiteY3" fmla="*/ 170597 h 1337481"/>
              <a:gd name="connsiteX4" fmla="*/ 116006 w 1317009"/>
              <a:gd name="connsiteY4" fmla="*/ 177421 h 1337481"/>
              <a:gd name="connsiteX5" fmla="*/ 88710 w 1317009"/>
              <a:gd name="connsiteY5" fmla="*/ 191069 h 1337481"/>
              <a:gd name="connsiteX6" fmla="*/ 47767 w 1317009"/>
              <a:gd name="connsiteY6" fmla="*/ 238836 h 1337481"/>
              <a:gd name="connsiteX7" fmla="*/ 0 w 1317009"/>
              <a:gd name="connsiteY7" fmla="*/ 307075 h 1337481"/>
              <a:gd name="connsiteX8" fmla="*/ 0 w 1317009"/>
              <a:gd name="connsiteY8" fmla="*/ 361666 h 1337481"/>
              <a:gd name="connsiteX9" fmla="*/ 34119 w 1317009"/>
              <a:gd name="connsiteY9" fmla="*/ 436728 h 1337481"/>
              <a:gd name="connsiteX10" fmla="*/ 279779 w 1317009"/>
              <a:gd name="connsiteY10" fmla="*/ 573206 h 1337481"/>
              <a:gd name="connsiteX11" fmla="*/ 334370 w 1317009"/>
              <a:gd name="connsiteY11" fmla="*/ 600502 h 1337481"/>
              <a:gd name="connsiteX12" fmla="*/ 450376 w 1317009"/>
              <a:gd name="connsiteY12" fmla="*/ 559558 h 1337481"/>
              <a:gd name="connsiteX13" fmla="*/ 552734 w 1317009"/>
              <a:gd name="connsiteY13" fmla="*/ 552734 h 1337481"/>
              <a:gd name="connsiteX14" fmla="*/ 586854 w 1317009"/>
              <a:gd name="connsiteY14" fmla="*/ 580030 h 1337481"/>
              <a:gd name="connsiteX15" fmla="*/ 566382 w 1317009"/>
              <a:gd name="connsiteY15" fmla="*/ 641445 h 1337481"/>
              <a:gd name="connsiteX16" fmla="*/ 559558 w 1317009"/>
              <a:gd name="connsiteY16" fmla="*/ 716508 h 1337481"/>
              <a:gd name="connsiteX17" fmla="*/ 545910 w 1317009"/>
              <a:gd name="connsiteY17" fmla="*/ 777922 h 1337481"/>
              <a:gd name="connsiteX18" fmla="*/ 539087 w 1317009"/>
              <a:gd name="connsiteY18" fmla="*/ 818866 h 1337481"/>
              <a:gd name="connsiteX19" fmla="*/ 539087 w 1317009"/>
              <a:gd name="connsiteY19" fmla="*/ 818866 h 1337481"/>
              <a:gd name="connsiteX20" fmla="*/ 620973 w 1317009"/>
              <a:gd name="connsiteY20" fmla="*/ 887105 h 1337481"/>
              <a:gd name="connsiteX21" fmla="*/ 682388 w 1317009"/>
              <a:gd name="connsiteY21" fmla="*/ 921224 h 1337481"/>
              <a:gd name="connsiteX22" fmla="*/ 764275 w 1317009"/>
              <a:gd name="connsiteY22" fmla="*/ 1023582 h 1337481"/>
              <a:gd name="connsiteX23" fmla="*/ 771099 w 1317009"/>
              <a:gd name="connsiteY23" fmla="*/ 1091821 h 1337481"/>
              <a:gd name="connsiteX24" fmla="*/ 771099 w 1317009"/>
              <a:gd name="connsiteY24" fmla="*/ 1194179 h 1337481"/>
              <a:gd name="connsiteX25" fmla="*/ 771099 w 1317009"/>
              <a:gd name="connsiteY25" fmla="*/ 1235122 h 1337481"/>
              <a:gd name="connsiteX26" fmla="*/ 852985 w 1317009"/>
              <a:gd name="connsiteY26" fmla="*/ 1255594 h 1337481"/>
              <a:gd name="connsiteX27" fmla="*/ 968991 w 1317009"/>
              <a:gd name="connsiteY27" fmla="*/ 1323833 h 1337481"/>
              <a:gd name="connsiteX28" fmla="*/ 1016758 w 1317009"/>
              <a:gd name="connsiteY28" fmla="*/ 1330657 h 1337481"/>
              <a:gd name="connsiteX29" fmla="*/ 1098645 w 1317009"/>
              <a:gd name="connsiteY29" fmla="*/ 1337481 h 1337481"/>
              <a:gd name="connsiteX30" fmla="*/ 1125940 w 1317009"/>
              <a:gd name="connsiteY30" fmla="*/ 1323833 h 1337481"/>
              <a:gd name="connsiteX31" fmla="*/ 1091821 w 1317009"/>
              <a:gd name="connsiteY31" fmla="*/ 1173708 h 1337481"/>
              <a:gd name="connsiteX32" fmla="*/ 1112293 w 1317009"/>
              <a:gd name="connsiteY32" fmla="*/ 1166884 h 1337481"/>
              <a:gd name="connsiteX33" fmla="*/ 1180531 w 1317009"/>
              <a:gd name="connsiteY33" fmla="*/ 1180531 h 1337481"/>
              <a:gd name="connsiteX34" fmla="*/ 1173707 w 1317009"/>
              <a:gd name="connsiteY34" fmla="*/ 1153236 h 1337481"/>
              <a:gd name="connsiteX35" fmla="*/ 1160060 w 1317009"/>
              <a:gd name="connsiteY35" fmla="*/ 1084997 h 1337481"/>
              <a:gd name="connsiteX36" fmla="*/ 1317009 w 1317009"/>
              <a:gd name="connsiteY36" fmla="*/ 1003111 h 1337481"/>
              <a:gd name="connsiteX37" fmla="*/ 1303361 w 1317009"/>
              <a:gd name="connsiteY37" fmla="*/ 750627 h 1337481"/>
              <a:gd name="connsiteX38" fmla="*/ 1289713 w 1317009"/>
              <a:gd name="connsiteY38" fmla="*/ 559558 h 1337481"/>
              <a:gd name="connsiteX39" fmla="*/ 1166884 w 1317009"/>
              <a:gd name="connsiteY39" fmla="*/ 545911 h 1337481"/>
              <a:gd name="connsiteX40" fmla="*/ 1187355 w 1317009"/>
              <a:gd name="connsiteY40" fmla="*/ 429905 h 1337481"/>
              <a:gd name="connsiteX41" fmla="*/ 1125940 w 1317009"/>
              <a:gd name="connsiteY41" fmla="*/ 429905 h 1337481"/>
              <a:gd name="connsiteX42" fmla="*/ 1098645 w 1317009"/>
              <a:gd name="connsiteY42" fmla="*/ 109182 h 1337481"/>
              <a:gd name="connsiteX43" fmla="*/ 962167 w 1317009"/>
              <a:gd name="connsiteY43" fmla="*/ 109182 h 1337481"/>
              <a:gd name="connsiteX44" fmla="*/ 627797 w 1317009"/>
              <a:gd name="connsiteY44" fmla="*/ 102358 h 1337481"/>
              <a:gd name="connsiteX45" fmla="*/ 600502 w 1317009"/>
              <a:gd name="connsiteY45" fmla="*/ 163773 h 1337481"/>
              <a:gd name="connsiteX46" fmla="*/ 313899 w 1317009"/>
              <a:gd name="connsiteY46" fmla="*/ 95534 h 1337481"/>
              <a:gd name="connsiteX47" fmla="*/ 313899 w 1317009"/>
              <a:gd name="connsiteY47" fmla="*/ 95534 h 1337481"/>
              <a:gd name="connsiteX48" fmla="*/ 327546 w 1317009"/>
              <a:gd name="connsiteY48" fmla="*/ 34119 h 1337481"/>
              <a:gd name="connsiteX49" fmla="*/ 156949 w 1317009"/>
              <a:gd name="connsiteY49" fmla="*/ 0 h 13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17009" h="1337481">
                <a:moveTo>
                  <a:pt x="156949" y="0"/>
                </a:moveTo>
                <a:lnTo>
                  <a:pt x="156949" y="81887"/>
                </a:lnTo>
                <a:lnTo>
                  <a:pt x="150125" y="143302"/>
                </a:lnTo>
                <a:lnTo>
                  <a:pt x="150125" y="170597"/>
                </a:lnTo>
                <a:lnTo>
                  <a:pt x="116006" y="177421"/>
                </a:lnTo>
                <a:lnTo>
                  <a:pt x="88710" y="191069"/>
                </a:lnTo>
                <a:lnTo>
                  <a:pt x="47767" y="238836"/>
                </a:lnTo>
                <a:lnTo>
                  <a:pt x="0" y="307075"/>
                </a:lnTo>
                <a:lnTo>
                  <a:pt x="0" y="361666"/>
                </a:lnTo>
                <a:lnTo>
                  <a:pt x="34119" y="436728"/>
                </a:lnTo>
                <a:lnTo>
                  <a:pt x="279779" y="573206"/>
                </a:lnTo>
                <a:lnTo>
                  <a:pt x="334370" y="600502"/>
                </a:lnTo>
                <a:lnTo>
                  <a:pt x="450376" y="559558"/>
                </a:lnTo>
                <a:lnTo>
                  <a:pt x="552734" y="552734"/>
                </a:lnTo>
                <a:lnTo>
                  <a:pt x="586854" y="580030"/>
                </a:lnTo>
                <a:lnTo>
                  <a:pt x="566382" y="641445"/>
                </a:lnTo>
                <a:lnTo>
                  <a:pt x="559558" y="716508"/>
                </a:lnTo>
                <a:lnTo>
                  <a:pt x="545910" y="777922"/>
                </a:lnTo>
                <a:lnTo>
                  <a:pt x="539087" y="818866"/>
                </a:lnTo>
                <a:lnTo>
                  <a:pt x="539087" y="818866"/>
                </a:lnTo>
                <a:lnTo>
                  <a:pt x="620973" y="887105"/>
                </a:lnTo>
                <a:lnTo>
                  <a:pt x="682388" y="921224"/>
                </a:lnTo>
                <a:lnTo>
                  <a:pt x="764275" y="1023582"/>
                </a:lnTo>
                <a:lnTo>
                  <a:pt x="771099" y="1091821"/>
                </a:lnTo>
                <a:lnTo>
                  <a:pt x="771099" y="1194179"/>
                </a:lnTo>
                <a:lnTo>
                  <a:pt x="771099" y="1235122"/>
                </a:lnTo>
                <a:lnTo>
                  <a:pt x="852985" y="1255594"/>
                </a:lnTo>
                <a:lnTo>
                  <a:pt x="968991" y="1323833"/>
                </a:lnTo>
                <a:lnTo>
                  <a:pt x="1016758" y="1330657"/>
                </a:lnTo>
                <a:lnTo>
                  <a:pt x="1098645" y="1337481"/>
                </a:lnTo>
                <a:lnTo>
                  <a:pt x="1125940" y="1323833"/>
                </a:lnTo>
                <a:lnTo>
                  <a:pt x="1091821" y="1173708"/>
                </a:lnTo>
                <a:lnTo>
                  <a:pt x="1112293" y="1166884"/>
                </a:lnTo>
                <a:lnTo>
                  <a:pt x="1180531" y="1180531"/>
                </a:lnTo>
                <a:lnTo>
                  <a:pt x="1173707" y="1153236"/>
                </a:lnTo>
                <a:lnTo>
                  <a:pt x="1160060" y="1084997"/>
                </a:lnTo>
                <a:lnTo>
                  <a:pt x="1317009" y="1003111"/>
                </a:lnTo>
                <a:lnTo>
                  <a:pt x="1303361" y="750627"/>
                </a:lnTo>
                <a:lnTo>
                  <a:pt x="1289713" y="559558"/>
                </a:lnTo>
                <a:lnTo>
                  <a:pt x="1166884" y="545911"/>
                </a:lnTo>
                <a:lnTo>
                  <a:pt x="1187355" y="429905"/>
                </a:lnTo>
                <a:lnTo>
                  <a:pt x="1125940" y="429905"/>
                </a:lnTo>
                <a:lnTo>
                  <a:pt x="1098645" y="109182"/>
                </a:lnTo>
                <a:lnTo>
                  <a:pt x="962167" y="109182"/>
                </a:lnTo>
                <a:lnTo>
                  <a:pt x="627797" y="102358"/>
                </a:lnTo>
                <a:lnTo>
                  <a:pt x="600502" y="163773"/>
                </a:lnTo>
                <a:lnTo>
                  <a:pt x="313899" y="95534"/>
                </a:lnTo>
                <a:lnTo>
                  <a:pt x="313899" y="95534"/>
                </a:lnTo>
                <a:lnTo>
                  <a:pt x="327546" y="34119"/>
                </a:lnTo>
                <a:lnTo>
                  <a:pt x="156949" y="0"/>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6" name="Freeform 95"/>
          <p:cNvSpPr/>
          <p:nvPr/>
        </p:nvSpPr>
        <p:spPr>
          <a:xfrm>
            <a:off x="4857921" y="2389497"/>
            <a:ext cx="1368529" cy="1378423"/>
          </a:xfrm>
          <a:custGeom>
            <a:avLst/>
            <a:gdLst>
              <a:gd name="connsiteX0" fmla="*/ 0 w 1303361"/>
              <a:gd name="connsiteY0" fmla="*/ 545910 h 1378423"/>
              <a:gd name="connsiteX1" fmla="*/ 177421 w 1303361"/>
              <a:gd name="connsiteY1" fmla="*/ 532262 h 1378423"/>
              <a:gd name="connsiteX2" fmla="*/ 313899 w 1303361"/>
              <a:gd name="connsiteY2" fmla="*/ 566382 h 1378423"/>
              <a:gd name="connsiteX3" fmla="*/ 129654 w 1303361"/>
              <a:gd name="connsiteY3" fmla="*/ 757450 h 1378423"/>
              <a:gd name="connsiteX4" fmla="*/ 286603 w 1303361"/>
              <a:gd name="connsiteY4" fmla="*/ 832513 h 1378423"/>
              <a:gd name="connsiteX5" fmla="*/ 272955 w 1303361"/>
              <a:gd name="connsiteY5" fmla="*/ 900752 h 1378423"/>
              <a:gd name="connsiteX6" fmla="*/ 423081 w 1303361"/>
              <a:gd name="connsiteY6" fmla="*/ 948519 h 1378423"/>
              <a:gd name="connsiteX7" fmla="*/ 388961 w 1303361"/>
              <a:gd name="connsiteY7" fmla="*/ 1064525 h 1378423"/>
              <a:gd name="connsiteX8" fmla="*/ 464024 w 1303361"/>
              <a:gd name="connsiteY8" fmla="*/ 1084997 h 1378423"/>
              <a:gd name="connsiteX9" fmla="*/ 443552 w 1303361"/>
              <a:gd name="connsiteY9" fmla="*/ 1173707 h 1378423"/>
              <a:gd name="connsiteX10" fmla="*/ 518615 w 1303361"/>
              <a:gd name="connsiteY10" fmla="*/ 1235122 h 1378423"/>
              <a:gd name="connsiteX11" fmla="*/ 716508 w 1303361"/>
              <a:gd name="connsiteY11" fmla="*/ 1344304 h 1378423"/>
              <a:gd name="connsiteX12" fmla="*/ 893928 w 1303361"/>
              <a:gd name="connsiteY12" fmla="*/ 1378423 h 1378423"/>
              <a:gd name="connsiteX13" fmla="*/ 880281 w 1303361"/>
              <a:gd name="connsiteY13" fmla="*/ 1262417 h 1378423"/>
              <a:gd name="connsiteX14" fmla="*/ 1105469 w 1303361"/>
              <a:gd name="connsiteY14" fmla="*/ 1241946 h 1378423"/>
              <a:gd name="connsiteX15" fmla="*/ 1146412 w 1303361"/>
              <a:gd name="connsiteY15" fmla="*/ 1112292 h 1378423"/>
              <a:gd name="connsiteX16" fmla="*/ 1125940 w 1303361"/>
              <a:gd name="connsiteY16" fmla="*/ 880280 h 1378423"/>
              <a:gd name="connsiteX17" fmla="*/ 1303361 w 1303361"/>
              <a:gd name="connsiteY17" fmla="*/ 839337 h 1378423"/>
              <a:gd name="connsiteX18" fmla="*/ 1255594 w 1303361"/>
              <a:gd name="connsiteY18" fmla="*/ 648268 h 1378423"/>
              <a:gd name="connsiteX19" fmla="*/ 1187355 w 1303361"/>
              <a:gd name="connsiteY19" fmla="*/ 586853 h 1378423"/>
              <a:gd name="connsiteX20" fmla="*/ 1153236 w 1303361"/>
              <a:gd name="connsiteY20" fmla="*/ 443552 h 1378423"/>
              <a:gd name="connsiteX21" fmla="*/ 1016758 w 1303361"/>
              <a:gd name="connsiteY21" fmla="*/ 477671 h 1378423"/>
              <a:gd name="connsiteX22" fmla="*/ 1003110 w 1303361"/>
              <a:gd name="connsiteY22" fmla="*/ 252483 h 1378423"/>
              <a:gd name="connsiteX23" fmla="*/ 962167 w 1303361"/>
              <a:gd name="connsiteY23" fmla="*/ 122829 h 1378423"/>
              <a:gd name="connsiteX24" fmla="*/ 873457 w 1303361"/>
              <a:gd name="connsiteY24" fmla="*/ 170597 h 1378423"/>
              <a:gd name="connsiteX25" fmla="*/ 818866 w 1303361"/>
              <a:gd name="connsiteY25" fmla="*/ 170597 h 1378423"/>
              <a:gd name="connsiteX26" fmla="*/ 689212 w 1303361"/>
              <a:gd name="connsiteY26" fmla="*/ 211540 h 1378423"/>
              <a:gd name="connsiteX27" fmla="*/ 675564 w 1303361"/>
              <a:gd name="connsiteY27" fmla="*/ 75062 h 1378423"/>
              <a:gd name="connsiteX28" fmla="*/ 696036 w 1303361"/>
              <a:gd name="connsiteY28" fmla="*/ 47767 h 1378423"/>
              <a:gd name="connsiteX29" fmla="*/ 668740 w 1303361"/>
              <a:gd name="connsiteY29" fmla="*/ 0 h 1378423"/>
              <a:gd name="connsiteX30" fmla="*/ 525439 w 1303361"/>
              <a:gd name="connsiteY30" fmla="*/ 75062 h 1378423"/>
              <a:gd name="connsiteX31" fmla="*/ 545910 w 1303361"/>
              <a:gd name="connsiteY31" fmla="*/ 156949 h 1378423"/>
              <a:gd name="connsiteX32" fmla="*/ 436728 w 1303361"/>
              <a:gd name="connsiteY32" fmla="*/ 170597 h 1378423"/>
              <a:gd name="connsiteX33" fmla="*/ 498143 w 1303361"/>
              <a:gd name="connsiteY33" fmla="*/ 313898 h 1378423"/>
              <a:gd name="connsiteX34" fmla="*/ 388961 w 1303361"/>
              <a:gd name="connsiteY34" fmla="*/ 327546 h 1378423"/>
              <a:gd name="connsiteX35" fmla="*/ 313899 w 1303361"/>
              <a:gd name="connsiteY35" fmla="*/ 293426 h 1378423"/>
              <a:gd name="connsiteX36" fmla="*/ 143302 w 1303361"/>
              <a:gd name="connsiteY36" fmla="*/ 225188 h 1378423"/>
              <a:gd name="connsiteX37" fmla="*/ 143302 w 1303361"/>
              <a:gd name="connsiteY37" fmla="*/ 286603 h 1378423"/>
              <a:gd name="connsiteX38" fmla="*/ 81887 w 1303361"/>
              <a:gd name="connsiteY38" fmla="*/ 259307 h 1378423"/>
              <a:gd name="connsiteX39" fmla="*/ 54591 w 1303361"/>
              <a:gd name="connsiteY39" fmla="*/ 354841 h 1378423"/>
              <a:gd name="connsiteX40" fmla="*/ 54591 w 1303361"/>
              <a:gd name="connsiteY40" fmla="*/ 429904 h 1378423"/>
              <a:gd name="connsiteX41" fmla="*/ 0 w 1303361"/>
              <a:gd name="connsiteY41" fmla="*/ 545910 h 137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03361" h="1378423">
                <a:moveTo>
                  <a:pt x="0" y="545910"/>
                </a:moveTo>
                <a:lnTo>
                  <a:pt x="177421" y="532262"/>
                </a:lnTo>
                <a:lnTo>
                  <a:pt x="313899" y="566382"/>
                </a:lnTo>
                <a:lnTo>
                  <a:pt x="129654" y="757450"/>
                </a:lnTo>
                <a:lnTo>
                  <a:pt x="286603" y="832513"/>
                </a:lnTo>
                <a:lnTo>
                  <a:pt x="272955" y="900752"/>
                </a:lnTo>
                <a:lnTo>
                  <a:pt x="423081" y="948519"/>
                </a:lnTo>
                <a:lnTo>
                  <a:pt x="388961" y="1064525"/>
                </a:lnTo>
                <a:lnTo>
                  <a:pt x="464024" y="1084997"/>
                </a:lnTo>
                <a:lnTo>
                  <a:pt x="443552" y="1173707"/>
                </a:lnTo>
                <a:lnTo>
                  <a:pt x="518615" y="1235122"/>
                </a:lnTo>
                <a:lnTo>
                  <a:pt x="716508" y="1344304"/>
                </a:lnTo>
                <a:lnTo>
                  <a:pt x="893928" y="1378423"/>
                </a:lnTo>
                <a:lnTo>
                  <a:pt x="880281" y="1262417"/>
                </a:lnTo>
                <a:lnTo>
                  <a:pt x="1105469" y="1241946"/>
                </a:lnTo>
                <a:lnTo>
                  <a:pt x="1146412" y="1112292"/>
                </a:lnTo>
                <a:lnTo>
                  <a:pt x="1125940" y="880280"/>
                </a:lnTo>
                <a:lnTo>
                  <a:pt x="1303361" y="839337"/>
                </a:lnTo>
                <a:lnTo>
                  <a:pt x="1255594" y="648268"/>
                </a:lnTo>
                <a:lnTo>
                  <a:pt x="1187355" y="586853"/>
                </a:lnTo>
                <a:lnTo>
                  <a:pt x="1153236" y="443552"/>
                </a:lnTo>
                <a:lnTo>
                  <a:pt x="1016758" y="477671"/>
                </a:lnTo>
                <a:lnTo>
                  <a:pt x="1003110" y="252483"/>
                </a:lnTo>
                <a:lnTo>
                  <a:pt x="962167" y="122829"/>
                </a:lnTo>
                <a:lnTo>
                  <a:pt x="873457" y="170597"/>
                </a:lnTo>
                <a:lnTo>
                  <a:pt x="818866" y="170597"/>
                </a:lnTo>
                <a:lnTo>
                  <a:pt x="689212" y="211540"/>
                </a:lnTo>
                <a:lnTo>
                  <a:pt x="675564" y="75062"/>
                </a:lnTo>
                <a:lnTo>
                  <a:pt x="696036" y="47767"/>
                </a:lnTo>
                <a:lnTo>
                  <a:pt x="668740" y="0"/>
                </a:lnTo>
                <a:lnTo>
                  <a:pt x="525439" y="75062"/>
                </a:lnTo>
                <a:lnTo>
                  <a:pt x="545910" y="156949"/>
                </a:lnTo>
                <a:lnTo>
                  <a:pt x="436728" y="170597"/>
                </a:lnTo>
                <a:lnTo>
                  <a:pt x="498143" y="313898"/>
                </a:lnTo>
                <a:lnTo>
                  <a:pt x="388961" y="327546"/>
                </a:lnTo>
                <a:lnTo>
                  <a:pt x="313899" y="293426"/>
                </a:lnTo>
                <a:lnTo>
                  <a:pt x="143302" y="225188"/>
                </a:lnTo>
                <a:lnTo>
                  <a:pt x="143302" y="286603"/>
                </a:lnTo>
                <a:lnTo>
                  <a:pt x="81887" y="259307"/>
                </a:lnTo>
                <a:lnTo>
                  <a:pt x="54591" y="354841"/>
                </a:lnTo>
                <a:lnTo>
                  <a:pt x="54591" y="429904"/>
                </a:lnTo>
                <a:lnTo>
                  <a:pt x="0" y="545910"/>
                </a:lnTo>
                <a:close/>
              </a:path>
            </a:pathLst>
          </a:cu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b="1" kern="0">
              <a:solidFill>
                <a:prstClr val="white"/>
              </a:solidFill>
              <a:latin typeface="Calibri"/>
              <a:cs typeface="+mn-cs"/>
            </a:endParaRPr>
          </a:p>
        </p:txBody>
      </p:sp>
      <p:sp>
        <p:nvSpPr>
          <p:cNvPr id="97" name="Freeform 96"/>
          <p:cNvSpPr/>
          <p:nvPr/>
        </p:nvSpPr>
        <p:spPr>
          <a:xfrm>
            <a:off x="4291880" y="2908110"/>
            <a:ext cx="1060432" cy="1453487"/>
          </a:xfrm>
          <a:custGeom>
            <a:avLst/>
            <a:gdLst>
              <a:gd name="connsiteX0" fmla="*/ 552735 w 1009935"/>
              <a:gd name="connsiteY0" fmla="*/ 27296 h 1453487"/>
              <a:gd name="connsiteX1" fmla="*/ 395786 w 1009935"/>
              <a:gd name="connsiteY1" fmla="*/ 266132 h 1453487"/>
              <a:gd name="connsiteX2" fmla="*/ 293427 w 1009935"/>
              <a:gd name="connsiteY2" fmla="*/ 586854 h 1453487"/>
              <a:gd name="connsiteX3" fmla="*/ 143302 w 1009935"/>
              <a:gd name="connsiteY3" fmla="*/ 566383 h 1453487"/>
              <a:gd name="connsiteX4" fmla="*/ 102359 w 1009935"/>
              <a:gd name="connsiteY4" fmla="*/ 709684 h 1453487"/>
              <a:gd name="connsiteX5" fmla="*/ 40944 w 1009935"/>
              <a:gd name="connsiteY5" fmla="*/ 771099 h 1453487"/>
              <a:gd name="connsiteX6" fmla="*/ 6824 w 1009935"/>
              <a:gd name="connsiteY6" fmla="*/ 805218 h 1453487"/>
              <a:gd name="connsiteX7" fmla="*/ 0 w 1009935"/>
              <a:gd name="connsiteY7" fmla="*/ 839338 h 1453487"/>
              <a:gd name="connsiteX8" fmla="*/ 95535 w 1009935"/>
              <a:gd name="connsiteY8" fmla="*/ 852986 h 1453487"/>
              <a:gd name="connsiteX9" fmla="*/ 136478 w 1009935"/>
              <a:gd name="connsiteY9" fmla="*/ 893929 h 1453487"/>
              <a:gd name="connsiteX10" fmla="*/ 238836 w 1009935"/>
              <a:gd name="connsiteY10" fmla="*/ 968991 h 1453487"/>
              <a:gd name="connsiteX11" fmla="*/ 177421 w 1009935"/>
              <a:gd name="connsiteY11" fmla="*/ 975815 h 1453487"/>
              <a:gd name="connsiteX12" fmla="*/ 163774 w 1009935"/>
              <a:gd name="connsiteY12" fmla="*/ 1071350 h 1453487"/>
              <a:gd name="connsiteX13" fmla="*/ 170597 w 1009935"/>
              <a:gd name="connsiteY13" fmla="*/ 1091821 h 1453487"/>
              <a:gd name="connsiteX14" fmla="*/ 102359 w 1009935"/>
              <a:gd name="connsiteY14" fmla="*/ 1091821 h 1453487"/>
              <a:gd name="connsiteX15" fmla="*/ 75063 w 1009935"/>
              <a:gd name="connsiteY15" fmla="*/ 1084997 h 1453487"/>
              <a:gd name="connsiteX16" fmla="*/ 54592 w 1009935"/>
              <a:gd name="connsiteY16" fmla="*/ 1296538 h 1453487"/>
              <a:gd name="connsiteX17" fmla="*/ 34120 w 1009935"/>
              <a:gd name="connsiteY17" fmla="*/ 1446663 h 1453487"/>
              <a:gd name="connsiteX18" fmla="*/ 307075 w 1009935"/>
              <a:gd name="connsiteY18" fmla="*/ 1446663 h 1453487"/>
              <a:gd name="connsiteX19" fmla="*/ 327547 w 1009935"/>
              <a:gd name="connsiteY19" fmla="*/ 1385248 h 1453487"/>
              <a:gd name="connsiteX20" fmla="*/ 511792 w 1009935"/>
              <a:gd name="connsiteY20" fmla="*/ 1398896 h 1453487"/>
              <a:gd name="connsiteX21" fmla="*/ 545911 w 1009935"/>
              <a:gd name="connsiteY21" fmla="*/ 1433015 h 1453487"/>
              <a:gd name="connsiteX22" fmla="*/ 825690 w 1009935"/>
              <a:gd name="connsiteY22" fmla="*/ 1453487 h 1453487"/>
              <a:gd name="connsiteX23" fmla="*/ 846162 w 1009935"/>
              <a:gd name="connsiteY23" fmla="*/ 1296538 h 1453487"/>
              <a:gd name="connsiteX24" fmla="*/ 859809 w 1009935"/>
              <a:gd name="connsiteY24" fmla="*/ 1241947 h 1453487"/>
              <a:gd name="connsiteX25" fmla="*/ 805218 w 1009935"/>
              <a:gd name="connsiteY25" fmla="*/ 1228299 h 1453487"/>
              <a:gd name="connsiteX26" fmla="*/ 832514 w 1009935"/>
              <a:gd name="connsiteY26" fmla="*/ 1050878 h 1453487"/>
              <a:gd name="connsiteX27" fmla="*/ 893929 w 1009935"/>
              <a:gd name="connsiteY27" fmla="*/ 1064526 h 1453487"/>
              <a:gd name="connsiteX28" fmla="*/ 982639 w 1009935"/>
              <a:gd name="connsiteY28" fmla="*/ 648269 h 1453487"/>
              <a:gd name="connsiteX29" fmla="*/ 1009935 w 1009935"/>
              <a:gd name="connsiteY29" fmla="*/ 566383 h 1453487"/>
              <a:gd name="connsiteX30" fmla="*/ 921224 w 1009935"/>
              <a:gd name="connsiteY30" fmla="*/ 532263 h 1453487"/>
              <a:gd name="connsiteX31" fmla="*/ 962168 w 1009935"/>
              <a:gd name="connsiteY31" fmla="*/ 416257 h 1453487"/>
              <a:gd name="connsiteX32" fmla="*/ 825690 w 1009935"/>
              <a:gd name="connsiteY32" fmla="*/ 382138 h 1453487"/>
              <a:gd name="connsiteX33" fmla="*/ 818866 w 1009935"/>
              <a:gd name="connsiteY33" fmla="*/ 293427 h 1453487"/>
              <a:gd name="connsiteX34" fmla="*/ 675565 w 1009935"/>
              <a:gd name="connsiteY34" fmla="*/ 245660 h 1453487"/>
              <a:gd name="connsiteX35" fmla="*/ 852986 w 1009935"/>
              <a:gd name="connsiteY35" fmla="*/ 34120 h 1453487"/>
              <a:gd name="connsiteX36" fmla="*/ 689212 w 1009935"/>
              <a:gd name="connsiteY36" fmla="*/ 0 h 1453487"/>
              <a:gd name="connsiteX37" fmla="*/ 552735 w 1009935"/>
              <a:gd name="connsiteY37" fmla="*/ 27296 h 14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9935" h="1453487">
                <a:moveTo>
                  <a:pt x="552735" y="27296"/>
                </a:moveTo>
                <a:lnTo>
                  <a:pt x="395786" y="266132"/>
                </a:lnTo>
                <a:lnTo>
                  <a:pt x="293427" y="586854"/>
                </a:lnTo>
                <a:lnTo>
                  <a:pt x="143302" y="566383"/>
                </a:lnTo>
                <a:lnTo>
                  <a:pt x="102359" y="709684"/>
                </a:lnTo>
                <a:lnTo>
                  <a:pt x="40944" y="771099"/>
                </a:lnTo>
                <a:lnTo>
                  <a:pt x="6824" y="805218"/>
                </a:lnTo>
                <a:lnTo>
                  <a:pt x="0" y="839338"/>
                </a:lnTo>
                <a:lnTo>
                  <a:pt x="95535" y="852986"/>
                </a:lnTo>
                <a:lnTo>
                  <a:pt x="136478" y="893929"/>
                </a:lnTo>
                <a:lnTo>
                  <a:pt x="238836" y="968991"/>
                </a:lnTo>
                <a:lnTo>
                  <a:pt x="177421" y="975815"/>
                </a:lnTo>
                <a:lnTo>
                  <a:pt x="163774" y="1071350"/>
                </a:lnTo>
                <a:lnTo>
                  <a:pt x="170597" y="1091821"/>
                </a:lnTo>
                <a:lnTo>
                  <a:pt x="102359" y="1091821"/>
                </a:lnTo>
                <a:lnTo>
                  <a:pt x="75063" y="1084997"/>
                </a:lnTo>
                <a:lnTo>
                  <a:pt x="54592" y="1296538"/>
                </a:lnTo>
                <a:lnTo>
                  <a:pt x="34120" y="1446663"/>
                </a:lnTo>
                <a:lnTo>
                  <a:pt x="307075" y="1446663"/>
                </a:lnTo>
                <a:lnTo>
                  <a:pt x="327547" y="1385248"/>
                </a:lnTo>
                <a:lnTo>
                  <a:pt x="511792" y="1398896"/>
                </a:lnTo>
                <a:lnTo>
                  <a:pt x="545911" y="1433015"/>
                </a:lnTo>
                <a:lnTo>
                  <a:pt x="825690" y="1453487"/>
                </a:lnTo>
                <a:lnTo>
                  <a:pt x="846162" y="1296538"/>
                </a:lnTo>
                <a:lnTo>
                  <a:pt x="859809" y="1241947"/>
                </a:lnTo>
                <a:lnTo>
                  <a:pt x="805218" y="1228299"/>
                </a:lnTo>
                <a:lnTo>
                  <a:pt x="832514" y="1050878"/>
                </a:lnTo>
                <a:lnTo>
                  <a:pt x="893929" y="1064526"/>
                </a:lnTo>
                <a:lnTo>
                  <a:pt x="982639" y="648269"/>
                </a:lnTo>
                <a:lnTo>
                  <a:pt x="1009935" y="566383"/>
                </a:lnTo>
                <a:lnTo>
                  <a:pt x="921224" y="532263"/>
                </a:lnTo>
                <a:lnTo>
                  <a:pt x="962168" y="416257"/>
                </a:lnTo>
                <a:lnTo>
                  <a:pt x="825690" y="382138"/>
                </a:lnTo>
                <a:lnTo>
                  <a:pt x="818866" y="293427"/>
                </a:lnTo>
                <a:lnTo>
                  <a:pt x="675565" y="245660"/>
                </a:lnTo>
                <a:lnTo>
                  <a:pt x="852986" y="34120"/>
                </a:lnTo>
                <a:lnTo>
                  <a:pt x="689212" y="0"/>
                </a:lnTo>
                <a:lnTo>
                  <a:pt x="552735" y="27296"/>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b="1" kern="0">
              <a:solidFill>
                <a:prstClr val="white"/>
              </a:solidFill>
              <a:latin typeface="Calibri"/>
              <a:cs typeface="+mn-cs"/>
            </a:endParaRPr>
          </a:p>
        </p:txBody>
      </p:sp>
      <p:sp>
        <p:nvSpPr>
          <p:cNvPr id="98" name="Freeform 97"/>
          <p:cNvSpPr/>
          <p:nvPr/>
        </p:nvSpPr>
        <p:spPr>
          <a:xfrm>
            <a:off x="1569152" y="2921758"/>
            <a:ext cx="1490335" cy="1521726"/>
          </a:xfrm>
          <a:custGeom>
            <a:avLst/>
            <a:gdLst>
              <a:gd name="connsiteX0" fmla="*/ 702860 w 1419367"/>
              <a:gd name="connsiteY0" fmla="*/ 6824 h 1521726"/>
              <a:gd name="connsiteX1" fmla="*/ 573206 w 1419367"/>
              <a:gd name="connsiteY1" fmla="*/ 20472 h 1521726"/>
              <a:gd name="connsiteX2" fmla="*/ 464024 w 1419367"/>
              <a:gd name="connsiteY2" fmla="*/ 20472 h 1521726"/>
              <a:gd name="connsiteX3" fmla="*/ 341194 w 1419367"/>
              <a:gd name="connsiteY3" fmla="*/ 0 h 1521726"/>
              <a:gd name="connsiteX4" fmla="*/ 279779 w 1419367"/>
              <a:gd name="connsiteY4" fmla="*/ 27296 h 1521726"/>
              <a:gd name="connsiteX5" fmla="*/ 163773 w 1419367"/>
              <a:gd name="connsiteY5" fmla="*/ 68239 h 1521726"/>
              <a:gd name="connsiteX6" fmla="*/ 61415 w 1419367"/>
              <a:gd name="connsiteY6" fmla="*/ 75063 h 1521726"/>
              <a:gd name="connsiteX7" fmla="*/ 47767 w 1419367"/>
              <a:gd name="connsiteY7" fmla="*/ 136478 h 1521726"/>
              <a:gd name="connsiteX8" fmla="*/ 13648 w 1419367"/>
              <a:gd name="connsiteY8" fmla="*/ 293427 h 1521726"/>
              <a:gd name="connsiteX9" fmla="*/ 6824 w 1419367"/>
              <a:gd name="connsiteY9" fmla="*/ 464024 h 1521726"/>
              <a:gd name="connsiteX10" fmla="*/ 0 w 1419367"/>
              <a:gd name="connsiteY10" fmla="*/ 573206 h 1521726"/>
              <a:gd name="connsiteX11" fmla="*/ 109182 w 1419367"/>
              <a:gd name="connsiteY11" fmla="*/ 559558 h 1521726"/>
              <a:gd name="connsiteX12" fmla="*/ 129654 w 1419367"/>
              <a:gd name="connsiteY12" fmla="*/ 750627 h 1521726"/>
              <a:gd name="connsiteX13" fmla="*/ 156949 w 1419367"/>
              <a:gd name="connsiteY13" fmla="*/ 791570 h 1521726"/>
              <a:gd name="connsiteX14" fmla="*/ 191069 w 1419367"/>
              <a:gd name="connsiteY14" fmla="*/ 818866 h 1521726"/>
              <a:gd name="connsiteX15" fmla="*/ 191069 w 1419367"/>
              <a:gd name="connsiteY15" fmla="*/ 818866 h 1521726"/>
              <a:gd name="connsiteX16" fmla="*/ 197892 w 1419367"/>
              <a:gd name="connsiteY16" fmla="*/ 859809 h 1521726"/>
              <a:gd name="connsiteX17" fmla="*/ 436728 w 1419367"/>
              <a:gd name="connsiteY17" fmla="*/ 866633 h 1521726"/>
              <a:gd name="connsiteX18" fmla="*/ 450376 w 1419367"/>
              <a:gd name="connsiteY18" fmla="*/ 1330657 h 1521726"/>
              <a:gd name="connsiteX19" fmla="*/ 436728 w 1419367"/>
              <a:gd name="connsiteY19" fmla="*/ 1398896 h 1521726"/>
              <a:gd name="connsiteX20" fmla="*/ 409433 w 1419367"/>
              <a:gd name="connsiteY20" fmla="*/ 1426191 h 1521726"/>
              <a:gd name="connsiteX21" fmla="*/ 484495 w 1419367"/>
              <a:gd name="connsiteY21" fmla="*/ 1426191 h 1521726"/>
              <a:gd name="connsiteX22" fmla="*/ 498143 w 1419367"/>
              <a:gd name="connsiteY22" fmla="*/ 1460311 h 1521726"/>
              <a:gd name="connsiteX23" fmla="*/ 757451 w 1419367"/>
              <a:gd name="connsiteY23" fmla="*/ 1501254 h 1521726"/>
              <a:gd name="connsiteX24" fmla="*/ 784746 w 1419367"/>
              <a:gd name="connsiteY24" fmla="*/ 1480782 h 1521726"/>
              <a:gd name="connsiteX25" fmla="*/ 798394 w 1419367"/>
              <a:gd name="connsiteY25" fmla="*/ 1460311 h 1521726"/>
              <a:gd name="connsiteX26" fmla="*/ 784746 w 1419367"/>
              <a:gd name="connsiteY26" fmla="*/ 1453487 h 1521726"/>
              <a:gd name="connsiteX27" fmla="*/ 764274 w 1419367"/>
              <a:gd name="connsiteY27" fmla="*/ 1439839 h 1521726"/>
              <a:gd name="connsiteX28" fmla="*/ 791570 w 1419367"/>
              <a:gd name="connsiteY28" fmla="*/ 1412543 h 1521726"/>
              <a:gd name="connsiteX29" fmla="*/ 818866 w 1419367"/>
              <a:gd name="connsiteY29" fmla="*/ 1433015 h 1521726"/>
              <a:gd name="connsiteX30" fmla="*/ 846161 w 1419367"/>
              <a:gd name="connsiteY30" fmla="*/ 1412543 h 1521726"/>
              <a:gd name="connsiteX31" fmla="*/ 887104 w 1419367"/>
              <a:gd name="connsiteY31" fmla="*/ 1392072 h 1521726"/>
              <a:gd name="connsiteX32" fmla="*/ 914400 w 1419367"/>
              <a:gd name="connsiteY32" fmla="*/ 1385248 h 1521726"/>
              <a:gd name="connsiteX33" fmla="*/ 1003110 w 1419367"/>
              <a:gd name="connsiteY33" fmla="*/ 1412543 h 1521726"/>
              <a:gd name="connsiteX34" fmla="*/ 996286 w 1419367"/>
              <a:gd name="connsiteY34" fmla="*/ 1460311 h 1521726"/>
              <a:gd name="connsiteX35" fmla="*/ 1016758 w 1419367"/>
              <a:gd name="connsiteY35" fmla="*/ 1480782 h 1521726"/>
              <a:gd name="connsiteX36" fmla="*/ 1084997 w 1419367"/>
              <a:gd name="connsiteY36" fmla="*/ 1521726 h 1521726"/>
              <a:gd name="connsiteX37" fmla="*/ 1084997 w 1419367"/>
              <a:gd name="connsiteY37" fmla="*/ 1521726 h 1521726"/>
              <a:gd name="connsiteX38" fmla="*/ 1269242 w 1419367"/>
              <a:gd name="connsiteY38" fmla="*/ 1501254 h 1521726"/>
              <a:gd name="connsiteX39" fmla="*/ 1296537 w 1419367"/>
              <a:gd name="connsiteY39" fmla="*/ 1480782 h 1521726"/>
              <a:gd name="connsiteX40" fmla="*/ 1289713 w 1419367"/>
              <a:gd name="connsiteY40" fmla="*/ 1357952 h 1521726"/>
              <a:gd name="connsiteX41" fmla="*/ 1214651 w 1419367"/>
              <a:gd name="connsiteY41" fmla="*/ 1364776 h 1521726"/>
              <a:gd name="connsiteX42" fmla="*/ 1139588 w 1419367"/>
              <a:gd name="connsiteY42" fmla="*/ 1378424 h 1521726"/>
              <a:gd name="connsiteX43" fmla="*/ 1132764 w 1419367"/>
              <a:gd name="connsiteY43" fmla="*/ 1289714 h 1521726"/>
              <a:gd name="connsiteX44" fmla="*/ 1091821 w 1419367"/>
              <a:gd name="connsiteY44" fmla="*/ 1276066 h 1521726"/>
              <a:gd name="connsiteX45" fmla="*/ 1078173 w 1419367"/>
              <a:gd name="connsiteY45" fmla="*/ 1160060 h 1521726"/>
              <a:gd name="connsiteX46" fmla="*/ 1105469 w 1419367"/>
              <a:gd name="connsiteY46" fmla="*/ 1091821 h 1521726"/>
              <a:gd name="connsiteX47" fmla="*/ 1207827 w 1419367"/>
              <a:gd name="connsiteY47" fmla="*/ 989463 h 1521726"/>
              <a:gd name="connsiteX48" fmla="*/ 1241946 w 1419367"/>
              <a:gd name="connsiteY48" fmla="*/ 982639 h 1521726"/>
              <a:gd name="connsiteX49" fmla="*/ 1378424 w 1419367"/>
              <a:gd name="connsiteY49" fmla="*/ 948520 h 1521726"/>
              <a:gd name="connsiteX50" fmla="*/ 1419367 w 1419367"/>
              <a:gd name="connsiteY50" fmla="*/ 907576 h 1521726"/>
              <a:gd name="connsiteX51" fmla="*/ 1392071 w 1419367"/>
              <a:gd name="connsiteY51" fmla="*/ 818866 h 1521726"/>
              <a:gd name="connsiteX52" fmla="*/ 1351128 w 1419367"/>
              <a:gd name="connsiteY52" fmla="*/ 757451 h 1521726"/>
              <a:gd name="connsiteX53" fmla="*/ 1317009 w 1419367"/>
              <a:gd name="connsiteY53" fmla="*/ 736979 h 1521726"/>
              <a:gd name="connsiteX54" fmla="*/ 1296537 w 1419367"/>
              <a:gd name="connsiteY54" fmla="*/ 743803 h 1521726"/>
              <a:gd name="connsiteX55" fmla="*/ 1282889 w 1419367"/>
              <a:gd name="connsiteY55" fmla="*/ 784746 h 1521726"/>
              <a:gd name="connsiteX56" fmla="*/ 1214651 w 1419367"/>
              <a:gd name="connsiteY56" fmla="*/ 743803 h 1521726"/>
              <a:gd name="connsiteX57" fmla="*/ 1119116 w 1419367"/>
              <a:gd name="connsiteY57" fmla="*/ 709684 h 1521726"/>
              <a:gd name="connsiteX58" fmla="*/ 1071349 w 1419367"/>
              <a:gd name="connsiteY58" fmla="*/ 682388 h 1521726"/>
              <a:gd name="connsiteX59" fmla="*/ 968991 w 1419367"/>
              <a:gd name="connsiteY59" fmla="*/ 668741 h 1521726"/>
              <a:gd name="connsiteX60" fmla="*/ 921224 w 1419367"/>
              <a:gd name="connsiteY60" fmla="*/ 689212 h 1521726"/>
              <a:gd name="connsiteX61" fmla="*/ 921224 w 1419367"/>
              <a:gd name="connsiteY61" fmla="*/ 743803 h 1521726"/>
              <a:gd name="connsiteX62" fmla="*/ 914400 w 1419367"/>
              <a:gd name="connsiteY62" fmla="*/ 805218 h 1521726"/>
              <a:gd name="connsiteX63" fmla="*/ 907576 w 1419367"/>
              <a:gd name="connsiteY63" fmla="*/ 866633 h 1521726"/>
              <a:gd name="connsiteX64" fmla="*/ 907576 w 1419367"/>
              <a:gd name="connsiteY64" fmla="*/ 887105 h 1521726"/>
              <a:gd name="connsiteX65" fmla="*/ 907576 w 1419367"/>
              <a:gd name="connsiteY65" fmla="*/ 887105 h 1521726"/>
              <a:gd name="connsiteX66" fmla="*/ 893928 w 1419367"/>
              <a:gd name="connsiteY66" fmla="*/ 941696 h 1521726"/>
              <a:gd name="connsiteX67" fmla="*/ 893928 w 1419367"/>
              <a:gd name="connsiteY67" fmla="*/ 941696 h 1521726"/>
              <a:gd name="connsiteX68" fmla="*/ 941695 w 1419367"/>
              <a:gd name="connsiteY68" fmla="*/ 1044054 h 1521726"/>
              <a:gd name="connsiteX69" fmla="*/ 941695 w 1419367"/>
              <a:gd name="connsiteY69" fmla="*/ 1044054 h 1521726"/>
              <a:gd name="connsiteX70" fmla="*/ 914400 w 1419367"/>
              <a:gd name="connsiteY70" fmla="*/ 1112293 h 1521726"/>
              <a:gd name="connsiteX71" fmla="*/ 914400 w 1419367"/>
              <a:gd name="connsiteY71" fmla="*/ 1112293 h 1521726"/>
              <a:gd name="connsiteX72" fmla="*/ 839337 w 1419367"/>
              <a:gd name="connsiteY72" fmla="*/ 1098645 h 1521726"/>
              <a:gd name="connsiteX73" fmla="*/ 805218 w 1419367"/>
              <a:gd name="connsiteY73" fmla="*/ 1084997 h 1521726"/>
              <a:gd name="connsiteX74" fmla="*/ 668740 w 1419367"/>
              <a:gd name="connsiteY74" fmla="*/ 1084997 h 1521726"/>
              <a:gd name="connsiteX75" fmla="*/ 634621 w 1419367"/>
              <a:gd name="connsiteY75" fmla="*/ 1132764 h 1521726"/>
              <a:gd name="connsiteX76" fmla="*/ 566382 w 1419367"/>
              <a:gd name="connsiteY76" fmla="*/ 1125941 h 1521726"/>
              <a:gd name="connsiteX77" fmla="*/ 580030 w 1419367"/>
              <a:gd name="connsiteY77" fmla="*/ 948520 h 1521726"/>
              <a:gd name="connsiteX78" fmla="*/ 648269 w 1419367"/>
              <a:gd name="connsiteY78" fmla="*/ 928048 h 1521726"/>
              <a:gd name="connsiteX79" fmla="*/ 641445 w 1419367"/>
              <a:gd name="connsiteY79" fmla="*/ 825690 h 1521726"/>
              <a:gd name="connsiteX80" fmla="*/ 573206 w 1419367"/>
              <a:gd name="connsiteY80" fmla="*/ 784746 h 1521726"/>
              <a:gd name="connsiteX81" fmla="*/ 559558 w 1419367"/>
              <a:gd name="connsiteY81" fmla="*/ 750627 h 1521726"/>
              <a:gd name="connsiteX82" fmla="*/ 552734 w 1419367"/>
              <a:gd name="connsiteY82" fmla="*/ 675564 h 1521726"/>
              <a:gd name="connsiteX83" fmla="*/ 559558 w 1419367"/>
              <a:gd name="connsiteY83" fmla="*/ 566382 h 1521726"/>
              <a:gd name="connsiteX84" fmla="*/ 566382 w 1419367"/>
              <a:gd name="connsiteY84" fmla="*/ 464024 h 1521726"/>
              <a:gd name="connsiteX85" fmla="*/ 614149 w 1419367"/>
              <a:gd name="connsiteY85" fmla="*/ 443552 h 1521726"/>
              <a:gd name="connsiteX86" fmla="*/ 668740 w 1419367"/>
              <a:gd name="connsiteY86" fmla="*/ 382138 h 1521726"/>
              <a:gd name="connsiteX87" fmla="*/ 682388 w 1419367"/>
              <a:gd name="connsiteY87" fmla="*/ 279779 h 1521726"/>
              <a:gd name="connsiteX88" fmla="*/ 716507 w 1419367"/>
              <a:gd name="connsiteY88" fmla="*/ 88711 h 1521726"/>
              <a:gd name="connsiteX89" fmla="*/ 702860 w 1419367"/>
              <a:gd name="connsiteY89" fmla="*/ 6824 h 152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419367" h="1521726">
                <a:moveTo>
                  <a:pt x="702860" y="6824"/>
                </a:moveTo>
                <a:lnTo>
                  <a:pt x="573206" y="20472"/>
                </a:lnTo>
                <a:lnTo>
                  <a:pt x="464024" y="20472"/>
                </a:lnTo>
                <a:lnTo>
                  <a:pt x="341194" y="0"/>
                </a:lnTo>
                <a:lnTo>
                  <a:pt x="279779" y="27296"/>
                </a:lnTo>
                <a:lnTo>
                  <a:pt x="163773" y="68239"/>
                </a:lnTo>
                <a:lnTo>
                  <a:pt x="61415" y="75063"/>
                </a:lnTo>
                <a:lnTo>
                  <a:pt x="47767" y="136478"/>
                </a:lnTo>
                <a:lnTo>
                  <a:pt x="13648" y="293427"/>
                </a:lnTo>
                <a:lnTo>
                  <a:pt x="6824" y="464024"/>
                </a:lnTo>
                <a:lnTo>
                  <a:pt x="0" y="573206"/>
                </a:lnTo>
                <a:lnTo>
                  <a:pt x="109182" y="559558"/>
                </a:lnTo>
                <a:lnTo>
                  <a:pt x="129654" y="750627"/>
                </a:lnTo>
                <a:lnTo>
                  <a:pt x="156949" y="791570"/>
                </a:lnTo>
                <a:lnTo>
                  <a:pt x="191069" y="818866"/>
                </a:lnTo>
                <a:lnTo>
                  <a:pt x="191069" y="818866"/>
                </a:lnTo>
                <a:lnTo>
                  <a:pt x="197892" y="859809"/>
                </a:lnTo>
                <a:lnTo>
                  <a:pt x="436728" y="866633"/>
                </a:lnTo>
                <a:lnTo>
                  <a:pt x="450376" y="1330657"/>
                </a:lnTo>
                <a:lnTo>
                  <a:pt x="436728" y="1398896"/>
                </a:lnTo>
                <a:lnTo>
                  <a:pt x="409433" y="1426191"/>
                </a:lnTo>
                <a:lnTo>
                  <a:pt x="484495" y="1426191"/>
                </a:lnTo>
                <a:lnTo>
                  <a:pt x="498143" y="1460311"/>
                </a:lnTo>
                <a:lnTo>
                  <a:pt x="757451" y="1501254"/>
                </a:lnTo>
                <a:lnTo>
                  <a:pt x="784746" y="1480782"/>
                </a:lnTo>
                <a:lnTo>
                  <a:pt x="798394" y="1460311"/>
                </a:lnTo>
                <a:lnTo>
                  <a:pt x="784746" y="1453487"/>
                </a:lnTo>
                <a:lnTo>
                  <a:pt x="764274" y="1439839"/>
                </a:lnTo>
                <a:lnTo>
                  <a:pt x="791570" y="1412543"/>
                </a:lnTo>
                <a:lnTo>
                  <a:pt x="818866" y="1433015"/>
                </a:lnTo>
                <a:lnTo>
                  <a:pt x="846161" y="1412543"/>
                </a:lnTo>
                <a:lnTo>
                  <a:pt x="887104" y="1392072"/>
                </a:lnTo>
                <a:lnTo>
                  <a:pt x="914400" y="1385248"/>
                </a:lnTo>
                <a:lnTo>
                  <a:pt x="1003110" y="1412543"/>
                </a:lnTo>
                <a:lnTo>
                  <a:pt x="996286" y="1460311"/>
                </a:lnTo>
                <a:lnTo>
                  <a:pt x="1016758" y="1480782"/>
                </a:lnTo>
                <a:lnTo>
                  <a:pt x="1084997" y="1521726"/>
                </a:lnTo>
                <a:lnTo>
                  <a:pt x="1084997" y="1521726"/>
                </a:lnTo>
                <a:lnTo>
                  <a:pt x="1269242" y="1501254"/>
                </a:lnTo>
                <a:lnTo>
                  <a:pt x="1296537" y="1480782"/>
                </a:lnTo>
                <a:lnTo>
                  <a:pt x="1289713" y="1357952"/>
                </a:lnTo>
                <a:lnTo>
                  <a:pt x="1214651" y="1364776"/>
                </a:lnTo>
                <a:lnTo>
                  <a:pt x="1139588" y="1378424"/>
                </a:lnTo>
                <a:lnTo>
                  <a:pt x="1132764" y="1289714"/>
                </a:lnTo>
                <a:lnTo>
                  <a:pt x="1091821" y="1276066"/>
                </a:lnTo>
                <a:lnTo>
                  <a:pt x="1078173" y="1160060"/>
                </a:lnTo>
                <a:lnTo>
                  <a:pt x="1105469" y="1091821"/>
                </a:lnTo>
                <a:lnTo>
                  <a:pt x="1207827" y="989463"/>
                </a:lnTo>
                <a:lnTo>
                  <a:pt x="1241946" y="982639"/>
                </a:lnTo>
                <a:lnTo>
                  <a:pt x="1378424" y="948520"/>
                </a:lnTo>
                <a:lnTo>
                  <a:pt x="1419367" y="907576"/>
                </a:lnTo>
                <a:lnTo>
                  <a:pt x="1392071" y="818866"/>
                </a:lnTo>
                <a:lnTo>
                  <a:pt x="1351128" y="757451"/>
                </a:lnTo>
                <a:lnTo>
                  <a:pt x="1317009" y="736979"/>
                </a:lnTo>
                <a:lnTo>
                  <a:pt x="1296537" y="743803"/>
                </a:lnTo>
                <a:lnTo>
                  <a:pt x="1282889" y="784746"/>
                </a:lnTo>
                <a:lnTo>
                  <a:pt x="1214651" y="743803"/>
                </a:lnTo>
                <a:lnTo>
                  <a:pt x="1119116" y="709684"/>
                </a:lnTo>
                <a:lnTo>
                  <a:pt x="1071349" y="682388"/>
                </a:lnTo>
                <a:lnTo>
                  <a:pt x="968991" y="668741"/>
                </a:lnTo>
                <a:lnTo>
                  <a:pt x="921224" y="689212"/>
                </a:lnTo>
                <a:lnTo>
                  <a:pt x="921224" y="743803"/>
                </a:lnTo>
                <a:lnTo>
                  <a:pt x="914400" y="805218"/>
                </a:lnTo>
                <a:lnTo>
                  <a:pt x="907576" y="866633"/>
                </a:lnTo>
                <a:lnTo>
                  <a:pt x="907576" y="887105"/>
                </a:lnTo>
                <a:lnTo>
                  <a:pt x="907576" y="887105"/>
                </a:lnTo>
                <a:lnTo>
                  <a:pt x="893928" y="941696"/>
                </a:lnTo>
                <a:lnTo>
                  <a:pt x="893928" y="941696"/>
                </a:lnTo>
                <a:lnTo>
                  <a:pt x="941695" y="1044054"/>
                </a:lnTo>
                <a:lnTo>
                  <a:pt x="941695" y="1044054"/>
                </a:lnTo>
                <a:lnTo>
                  <a:pt x="914400" y="1112293"/>
                </a:lnTo>
                <a:lnTo>
                  <a:pt x="914400" y="1112293"/>
                </a:lnTo>
                <a:lnTo>
                  <a:pt x="839337" y="1098645"/>
                </a:lnTo>
                <a:lnTo>
                  <a:pt x="805218" y="1084997"/>
                </a:lnTo>
                <a:lnTo>
                  <a:pt x="668740" y="1084997"/>
                </a:lnTo>
                <a:lnTo>
                  <a:pt x="634621" y="1132764"/>
                </a:lnTo>
                <a:lnTo>
                  <a:pt x="566382" y="1125941"/>
                </a:lnTo>
                <a:lnTo>
                  <a:pt x="580030" y="948520"/>
                </a:lnTo>
                <a:lnTo>
                  <a:pt x="648269" y="928048"/>
                </a:lnTo>
                <a:lnTo>
                  <a:pt x="641445" y="825690"/>
                </a:lnTo>
                <a:lnTo>
                  <a:pt x="573206" y="784746"/>
                </a:lnTo>
                <a:lnTo>
                  <a:pt x="559558" y="750627"/>
                </a:lnTo>
                <a:lnTo>
                  <a:pt x="552734" y="675564"/>
                </a:lnTo>
                <a:lnTo>
                  <a:pt x="559558" y="566382"/>
                </a:lnTo>
                <a:lnTo>
                  <a:pt x="566382" y="464024"/>
                </a:lnTo>
                <a:lnTo>
                  <a:pt x="614149" y="443552"/>
                </a:lnTo>
                <a:lnTo>
                  <a:pt x="668740" y="382138"/>
                </a:lnTo>
                <a:lnTo>
                  <a:pt x="682388" y="279779"/>
                </a:lnTo>
                <a:lnTo>
                  <a:pt x="716507" y="88711"/>
                </a:lnTo>
                <a:lnTo>
                  <a:pt x="702860" y="6824"/>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9" name="Freeform 98"/>
          <p:cNvSpPr/>
          <p:nvPr/>
        </p:nvSpPr>
        <p:spPr>
          <a:xfrm>
            <a:off x="2708399" y="3515436"/>
            <a:ext cx="1841424" cy="914400"/>
          </a:xfrm>
          <a:custGeom>
            <a:avLst/>
            <a:gdLst>
              <a:gd name="connsiteX0" fmla="*/ 382137 w 1753737"/>
              <a:gd name="connsiteY0" fmla="*/ 348018 h 914400"/>
              <a:gd name="connsiteX1" fmla="*/ 334370 w 1753737"/>
              <a:gd name="connsiteY1" fmla="*/ 327546 h 914400"/>
              <a:gd name="connsiteX2" fmla="*/ 245660 w 1753737"/>
              <a:gd name="connsiteY2" fmla="*/ 361665 h 914400"/>
              <a:gd name="connsiteX3" fmla="*/ 150125 w 1753737"/>
              <a:gd name="connsiteY3" fmla="*/ 382137 h 914400"/>
              <a:gd name="connsiteX4" fmla="*/ 116006 w 1753737"/>
              <a:gd name="connsiteY4" fmla="*/ 409433 h 914400"/>
              <a:gd name="connsiteX5" fmla="*/ 40943 w 1753737"/>
              <a:gd name="connsiteY5" fmla="*/ 443552 h 914400"/>
              <a:gd name="connsiteX6" fmla="*/ 13648 w 1753737"/>
              <a:gd name="connsiteY6" fmla="*/ 504967 h 914400"/>
              <a:gd name="connsiteX7" fmla="*/ 6824 w 1753737"/>
              <a:gd name="connsiteY7" fmla="*/ 552734 h 914400"/>
              <a:gd name="connsiteX8" fmla="*/ 0 w 1753737"/>
              <a:gd name="connsiteY8" fmla="*/ 607325 h 914400"/>
              <a:gd name="connsiteX9" fmla="*/ 0 w 1753737"/>
              <a:gd name="connsiteY9" fmla="*/ 607325 h 914400"/>
              <a:gd name="connsiteX10" fmla="*/ 6824 w 1753737"/>
              <a:gd name="connsiteY10" fmla="*/ 689212 h 914400"/>
              <a:gd name="connsiteX11" fmla="*/ 34119 w 1753737"/>
              <a:gd name="connsiteY11" fmla="*/ 689212 h 914400"/>
              <a:gd name="connsiteX12" fmla="*/ 61415 w 1753737"/>
              <a:gd name="connsiteY12" fmla="*/ 764274 h 914400"/>
              <a:gd name="connsiteX13" fmla="*/ 191069 w 1753737"/>
              <a:gd name="connsiteY13" fmla="*/ 757451 h 914400"/>
              <a:gd name="connsiteX14" fmla="*/ 191069 w 1753737"/>
              <a:gd name="connsiteY14" fmla="*/ 893928 h 914400"/>
              <a:gd name="connsiteX15" fmla="*/ 416257 w 1753737"/>
              <a:gd name="connsiteY15" fmla="*/ 852985 h 914400"/>
              <a:gd name="connsiteX16" fmla="*/ 416257 w 1753737"/>
              <a:gd name="connsiteY16" fmla="*/ 852985 h 914400"/>
              <a:gd name="connsiteX17" fmla="*/ 416257 w 1753737"/>
              <a:gd name="connsiteY17" fmla="*/ 852985 h 914400"/>
              <a:gd name="connsiteX18" fmla="*/ 436728 w 1753737"/>
              <a:gd name="connsiteY18" fmla="*/ 907576 h 914400"/>
              <a:gd name="connsiteX19" fmla="*/ 620973 w 1753737"/>
              <a:gd name="connsiteY19" fmla="*/ 818865 h 914400"/>
              <a:gd name="connsiteX20" fmla="*/ 675564 w 1753737"/>
              <a:gd name="connsiteY20" fmla="*/ 846161 h 914400"/>
              <a:gd name="connsiteX21" fmla="*/ 709683 w 1753737"/>
              <a:gd name="connsiteY21" fmla="*/ 873457 h 914400"/>
              <a:gd name="connsiteX22" fmla="*/ 812042 w 1753737"/>
              <a:gd name="connsiteY22" fmla="*/ 914400 h 914400"/>
              <a:gd name="connsiteX23" fmla="*/ 812042 w 1753737"/>
              <a:gd name="connsiteY23" fmla="*/ 914400 h 914400"/>
              <a:gd name="connsiteX24" fmla="*/ 1023582 w 1753737"/>
              <a:gd name="connsiteY24" fmla="*/ 852985 h 914400"/>
              <a:gd name="connsiteX25" fmla="*/ 1153236 w 1753737"/>
              <a:gd name="connsiteY25" fmla="*/ 839337 h 914400"/>
              <a:gd name="connsiteX26" fmla="*/ 1392072 w 1753737"/>
              <a:gd name="connsiteY26" fmla="*/ 839337 h 914400"/>
              <a:gd name="connsiteX27" fmla="*/ 1542197 w 1753737"/>
              <a:gd name="connsiteY27" fmla="*/ 832513 h 914400"/>
              <a:gd name="connsiteX28" fmla="*/ 1583140 w 1753737"/>
              <a:gd name="connsiteY28" fmla="*/ 484495 h 914400"/>
              <a:gd name="connsiteX29" fmla="*/ 1671851 w 1753737"/>
              <a:gd name="connsiteY29" fmla="*/ 491319 h 914400"/>
              <a:gd name="connsiteX30" fmla="*/ 1685498 w 1753737"/>
              <a:gd name="connsiteY30" fmla="*/ 368489 h 914400"/>
              <a:gd name="connsiteX31" fmla="*/ 1753737 w 1753737"/>
              <a:gd name="connsiteY31" fmla="*/ 361665 h 914400"/>
              <a:gd name="connsiteX32" fmla="*/ 1678674 w 1753737"/>
              <a:gd name="connsiteY32" fmla="*/ 279779 h 914400"/>
              <a:gd name="connsiteX33" fmla="*/ 1617260 w 1753737"/>
              <a:gd name="connsiteY33" fmla="*/ 245660 h 914400"/>
              <a:gd name="connsiteX34" fmla="*/ 1508077 w 1753737"/>
              <a:gd name="connsiteY34" fmla="*/ 218364 h 914400"/>
              <a:gd name="connsiteX35" fmla="*/ 1535373 w 1753737"/>
              <a:gd name="connsiteY35" fmla="*/ 170597 h 914400"/>
              <a:gd name="connsiteX36" fmla="*/ 1610436 w 1753737"/>
              <a:gd name="connsiteY36" fmla="*/ 81886 h 914400"/>
              <a:gd name="connsiteX37" fmla="*/ 1344304 w 1753737"/>
              <a:gd name="connsiteY37" fmla="*/ 0 h 914400"/>
              <a:gd name="connsiteX38" fmla="*/ 1296537 w 1753737"/>
              <a:gd name="connsiteY38" fmla="*/ 122830 h 914400"/>
              <a:gd name="connsiteX39" fmla="*/ 1269242 w 1753737"/>
              <a:gd name="connsiteY39" fmla="*/ 211540 h 914400"/>
              <a:gd name="connsiteX40" fmla="*/ 1248770 w 1753737"/>
              <a:gd name="connsiteY40" fmla="*/ 300251 h 914400"/>
              <a:gd name="connsiteX41" fmla="*/ 791570 w 1753737"/>
              <a:gd name="connsiteY41" fmla="*/ 286603 h 914400"/>
              <a:gd name="connsiteX42" fmla="*/ 620973 w 1753737"/>
              <a:gd name="connsiteY42" fmla="*/ 313898 h 914400"/>
              <a:gd name="connsiteX43" fmla="*/ 382137 w 1753737"/>
              <a:gd name="connsiteY43" fmla="*/ 348018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53737" h="914400">
                <a:moveTo>
                  <a:pt x="382137" y="348018"/>
                </a:moveTo>
                <a:lnTo>
                  <a:pt x="334370" y="327546"/>
                </a:lnTo>
                <a:lnTo>
                  <a:pt x="245660" y="361665"/>
                </a:lnTo>
                <a:lnTo>
                  <a:pt x="150125" y="382137"/>
                </a:lnTo>
                <a:lnTo>
                  <a:pt x="116006" y="409433"/>
                </a:lnTo>
                <a:lnTo>
                  <a:pt x="40943" y="443552"/>
                </a:lnTo>
                <a:lnTo>
                  <a:pt x="13648" y="504967"/>
                </a:lnTo>
                <a:lnTo>
                  <a:pt x="6824" y="552734"/>
                </a:lnTo>
                <a:lnTo>
                  <a:pt x="0" y="607325"/>
                </a:lnTo>
                <a:lnTo>
                  <a:pt x="0" y="607325"/>
                </a:lnTo>
                <a:lnTo>
                  <a:pt x="6824" y="689212"/>
                </a:lnTo>
                <a:lnTo>
                  <a:pt x="34119" y="689212"/>
                </a:lnTo>
                <a:lnTo>
                  <a:pt x="61415" y="764274"/>
                </a:lnTo>
                <a:lnTo>
                  <a:pt x="191069" y="757451"/>
                </a:lnTo>
                <a:lnTo>
                  <a:pt x="191069" y="893928"/>
                </a:lnTo>
                <a:lnTo>
                  <a:pt x="416257" y="852985"/>
                </a:lnTo>
                <a:lnTo>
                  <a:pt x="416257" y="852985"/>
                </a:lnTo>
                <a:lnTo>
                  <a:pt x="416257" y="852985"/>
                </a:lnTo>
                <a:lnTo>
                  <a:pt x="436728" y="907576"/>
                </a:lnTo>
                <a:lnTo>
                  <a:pt x="620973" y="818865"/>
                </a:lnTo>
                <a:lnTo>
                  <a:pt x="675564" y="846161"/>
                </a:lnTo>
                <a:lnTo>
                  <a:pt x="709683" y="873457"/>
                </a:lnTo>
                <a:lnTo>
                  <a:pt x="812042" y="914400"/>
                </a:lnTo>
                <a:lnTo>
                  <a:pt x="812042" y="914400"/>
                </a:lnTo>
                <a:lnTo>
                  <a:pt x="1023582" y="852985"/>
                </a:lnTo>
                <a:lnTo>
                  <a:pt x="1153236" y="839337"/>
                </a:lnTo>
                <a:lnTo>
                  <a:pt x="1392072" y="839337"/>
                </a:lnTo>
                <a:lnTo>
                  <a:pt x="1542197" y="832513"/>
                </a:lnTo>
                <a:lnTo>
                  <a:pt x="1583140" y="484495"/>
                </a:lnTo>
                <a:lnTo>
                  <a:pt x="1671851" y="491319"/>
                </a:lnTo>
                <a:lnTo>
                  <a:pt x="1685498" y="368489"/>
                </a:lnTo>
                <a:lnTo>
                  <a:pt x="1753737" y="361665"/>
                </a:lnTo>
                <a:lnTo>
                  <a:pt x="1678674" y="279779"/>
                </a:lnTo>
                <a:lnTo>
                  <a:pt x="1617260" y="245660"/>
                </a:lnTo>
                <a:lnTo>
                  <a:pt x="1508077" y="218364"/>
                </a:lnTo>
                <a:lnTo>
                  <a:pt x="1535373" y="170597"/>
                </a:lnTo>
                <a:lnTo>
                  <a:pt x="1610436" y="81886"/>
                </a:lnTo>
                <a:lnTo>
                  <a:pt x="1344304" y="0"/>
                </a:lnTo>
                <a:lnTo>
                  <a:pt x="1296537" y="122830"/>
                </a:lnTo>
                <a:lnTo>
                  <a:pt x="1269242" y="211540"/>
                </a:lnTo>
                <a:lnTo>
                  <a:pt x="1248770" y="300251"/>
                </a:lnTo>
                <a:lnTo>
                  <a:pt x="791570" y="286603"/>
                </a:lnTo>
                <a:lnTo>
                  <a:pt x="620973" y="313898"/>
                </a:lnTo>
                <a:lnTo>
                  <a:pt x="382137" y="348018"/>
                </a:lnTo>
                <a:close/>
              </a:path>
            </a:pathLst>
          </a:cu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0" name="Freeform 99"/>
          <p:cNvSpPr/>
          <p:nvPr/>
        </p:nvSpPr>
        <p:spPr>
          <a:xfrm>
            <a:off x="2837369" y="2354240"/>
            <a:ext cx="1296162" cy="1508760"/>
          </a:xfrm>
          <a:custGeom>
            <a:avLst/>
            <a:gdLst>
              <a:gd name="connsiteX0" fmla="*/ 1160059 w 1160059"/>
              <a:gd name="connsiteY0" fmla="*/ 1248770 h 1467134"/>
              <a:gd name="connsiteX1" fmla="*/ 1119116 w 1160059"/>
              <a:gd name="connsiteY1" fmla="*/ 1214650 h 1467134"/>
              <a:gd name="connsiteX2" fmla="*/ 1037229 w 1160059"/>
              <a:gd name="connsiteY2" fmla="*/ 1194179 h 1467134"/>
              <a:gd name="connsiteX3" fmla="*/ 955343 w 1160059"/>
              <a:gd name="connsiteY3" fmla="*/ 1173707 h 1467134"/>
              <a:gd name="connsiteX4" fmla="*/ 955343 w 1160059"/>
              <a:gd name="connsiteY4" fmla="*/ 1173707 h 1467134"/>
              <a:gd name="connsiteX5" fmla="*/ 907576 w 1160059"/>
              <a:gd name="connsiteY5" fmla="*/ 1105468 h 1467134"/>
              <a:gd name="connsiteX6" fmla="*/ 934871 w 1160059"/>
              <a:gd name="connsiteY6" fmla="*/ 1071349 h 1467134"/>
              <a:gd name="connsiteX7" fmla="*/ 907576 w 1160059"/>
              <a:gd name="connsiteY7" fmla="*/ 1044053 h 1467134"/>
              <a:gd name="connsiteX8" fmla="*/ 907576 w 1160059"/>
              <a:gd name="connsiteY8" fmla="*/ 1044053 h 1467134"/>
              <a:gd name="connsiteX9" fmla="*/ 839337 w 1160059"/>
              <a:gd name="connsiteY9" fmla="*/ 1078173 h 1467134"/>
              <a:gd name="connsiteX10" fmla="*/ 784746 w 1160059"/>
              <a:gd name="connsiteY10" fmla="*/ 1050877 h 1467134"/>
              <a:gd name="connsiteX11" fmla="*/ 661916 w 1160059"/>
              <a:gd name="connsiteY11" fmla="*/ 934871 h 1467134"/>
              <a:gd name="connsiteX12" fmla="*/ 600501 w 1160059"/>
              <a:gd name="connsiteY12" fmla="*/ 784746 h 1467134"/>
              <a:gd name="connsiteX13" fmla="*/ 552734 w 1160059"/>
              <a:gd name="connsiteY13" fmla="*/ 682388 h 1467134"/>
              <a:gd name="connsiteX14" fmla="*/ 539086 w 1160059"/>
              <a:gd name="connsiteY14" fmla="*/ 545910 h 1467134"/>
              <a:gd name="connsiteX15" fmla="*/ 518615 w 1160059"/>
              <a:gd name="connsiteY15" fmla="*/ 443552 h 1467134"/>
              <a:gd name="connsiteX16" fmla="*/ 532262 w 1160059"/>
              <a:gd name="connsiteY16" fmla="*/ 368489 h 1467134"/>
              <a:gd name="connsiteX17" fmla="*/ 518615 w 1160059"/>
              <a:gd name="connsiteY17" fmla="*/ 307074 h 1467134"/>
              <a:gd name="connsiteX18" fmla="*/ 498143 w 1160059"/>
              <a:gd name="connsiteY18" fmla="*/ 238835 h 1467134"/>
              <a:gd name="connsiteX19" fmla="*/ 504967 w 1160059"/>
              <a:gd name="connsiteY19" fmla="*/ 170597 h 1467134"/>
              <a:gd name="connsiteX20" fmla="*/ 566382 w 1160059"/>
              <a:gd name="connsiteY20" fmla="*/ 109182 h 1467134"/>
              <a:gd name="connsiteX21" fmla="*/ 545910 w 1160059"/>
              <a:gd name="connsiteY21" fmla="*/ 68238 h 1467134"/>
              <a:gd name="connsiteX22" fmla="*/ 511791 w 1160059"/>
              <a:gd name="connsiteY22" fmla="*/ 40943 h 1467134"/>
              <a:gd name="connsiteX23" fmla="*/ 423080 w 1160059"/>
              <a:gd name="connsiteY23" fmla="*/ 0 h 1467134"/>
              <a:gd name="connsiteX24" fmla="*/ 361665 w 1160059"/>
              <a:gd name="connsiteY24" fmla="*/ 20471 h 1467134"/>
              <a:gd name="connsiteX25" fmla="*/ 320722 w 1160059"/>
              <a:gd name="connsiteY25" fmla="*/ 54591 h 1467134"/>
              <a:gd name="connsiteX26" fmla="*/ 177420 w 1160059"/>
              <a:gd name="connsiteY26" fmla="*/ 109182 h 1467134"/>
              <a:gd name="connsiteX27" fmla="*/ 143301 w 1160059"/>
              <a:gd name="connsiteY27" fmla="*/ 136477 h 1467134"/>
              <a:gd name="connsiteX28" fmla="*/ 81886 w 1160059"/>
              <a:gd name="connsiteY28" fmla="*/ 163773 h 1467134"/>
              <a:gd name="connsiteX29" fmla="*/ 34119 w 1160059"/>
              <a:gd name="connsiteY29" fmla="*/ 286603 h 1467134"/>
              <a:gd name="connsiteX30" fmla="*/ 13647 w 1160059"/>
              <a:gd name="connsiteY30" fmla="*/ 334370 h 1467134"/>
              <a:gd name="connsiteX31" fmla="*/ 13647 w 1160059"/>
              <a:gd name="connsiteY31" fmla="*/ 395785 h 1467134"/>
              <a:gd name="connsiteX32" fmla="*/ 40943 w 1160059"/>
              <a:gd name="connsiteY32" fmla="*/ 443552 h 1467134"/>
              <a:gd name="connsiteX33" fmla="*/ 40943 w 1160059"/>
              <a:gd name="connsiteY33" fmla="*/ 504967 h 1467134"/>
              <a:gd name="connsiteX34" fmla="*/ 6823 w 1160059"/>
              <a:gd name="connsiteY34" fmla="*/ 580029 h 1467134"/>
              <a:gd name="connsiteX35" fmla="*/ 6823 w 1160059"/>
              <a:gd name="connsiteY35" fmla="*/ 668740 h 1467134"/>
              <a:gd name="connsiteX36" fmla="*/ 0 w 1160059"/>
              <a:gd name="connsiteY36" fmla="*/ 791570 h 1467134"/>
              <a:gd name="connsiteX37" fmla="*/ 0 w 1160059"/>
              <a:gd name="connsiteY37" fmla="*/ 914400 h 1467134"/>
              <a:gd name="connsiteX38" fmla="*/ 13647 w 1160059"/>
              <a:gd name="connsiteY38" fmla="*/ 989462 h 1467134"/>
              <a:gd name="connsiteX39" fmla="*/ 47767 w 1160059"/>
              <a:gd name="connsiteY39" fmla="*/ 1064525 h 1467134"/>
              <a:gd name="connsiteX40" fmla="*/ 81886 w 1160059"/>
              <a:gd name="connsiteY40" fmla="*/ 1132764 h 1467134"/>
              <a:gd name="connsiteX41" fmla="*/ 116006 w 1160059"/>
              <a:gd name="connsiteY41" fmla="*/ 1187355 h 1467134"/>
              <a:gd name="connsiteX42" fmla="*/ 116006 w 1160059"/>
              <a:gd name="connsiteY42" fmla="*/ 1235122 h 1467134"/>
              <a:gd name="connsiteX43" fmla="*/ 109182 w 1160059"/>
              <a:gd name="connsiteY43" fmla="*/ 1282889 h 1467134"/>
              <a:gd name="connsiteX44" fmla="*/ 170597 w 1160059"/>
              <a:gd name="connsiteY44" fmla="*/ 1317008 h 1467134"/>
              <a:gd name="connsiteX45" fmla="*/ 211540 w 1160059"/>
              <a:gd name="connsiteY45" fmla="*/ 1412543 h 1467134"/>
              <a:gd name="connsiteX46" fmla="*/ 232012 w 1160059"/>
              <a:gd name="connsiteY46" fmla="*/ 1467134 h 1467134"/>
              <a:gd name="connsiteX47" fmla="*/ 354841 w 1160059"/>
              <a:gd name="connsiteY47" fmla="*/ 1453486 h 1467134"/>
              <a:gd name="connsiteX48" fmla="*/ 627797 w 1160059"/>
              <a:gd name="connsiteY48" fmla="*/ 1419367 h 1467134"/>
              <a:gd name="connsiteX49" fmla="*/ 825689 w 1160059"/>
              <a:gd name="connsiteY49" fmla="*/ 1405719 h 1467134"/>
              <a:gd name="connsiteX50" fmla="*/ 1037229 w 1160059"/>
              <a:gd name="connsiteY50" fmla="*/ 1426191 h 1467134"/>
              <a:gd name="connsiteX51" fmla="*/ 1132764 w 1160059"/>
              <a:gd name="connsiteY51" fmla="*/ 1426191 h 1467134"/>
              <a:gd name="connsiteX52" fmla="*/ 1160059 w 1160059"/>
              <a:gd name="connsiteY52" fmla="*/ 1248770 h 1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059" h="1467134">
                <a:moveTo>
                  <a:pt x="1160059" y="1248770"/>
                </a:moveTo>
                <a:lnTo>
                  <a:pt x="1119116" y="1214650"/>
                </a:lnTo>
                <a:lnTo>
                  <a:pt x="1037229" y="1194179"/>
                </a:lnTo>
                <a:lnTo>
                  <a:pt x="955343" y="1173707"/>
                </a:lnTo>
                <a:lnTo>
                  <a:pt x="955343" y="1173707"/>
                </a:lnTo>
                <a:lnTo>
                  <a:pt x="907576" y="1105468"/>
                </a:lnTo>
                <a:lnTo>
                  <a:pt x="934871" y="1071349"/>
                </a:lnTo>
                <a:lnTo>
                  <a:pt x="907576" y="1044053"/>
                </a:lnTo>
                <a:lnTo>
                  <a:pt x="907576" y="1044053"/>
                </a:lnTo>
                <a:lnTo>
                  <a:pt x="839337" y="1078173"/>
                </a:lnTo>
                <a:lnTo>
                  <a:pt x="784746" y="1050877"/>
                </a:lnTo>
                <a:lnTo>
                  <a:pt x="661916" y="934871"/>
                </a:lnTo>
                <a:lnTo>
                  <a:pt x="600501" y="784746"/>
                </a:lnTo>
                <a:lnTo>
                  <a:pt x="552734" y="682388"/>
                </a:lnTo>
                <a:lnTo>
                  <a:pt x="539086" y="545910"/>
                </a:lnTo>
                <a:lnTo>
                  <a:pt x="518615" y="443552"/>
                </a:lnTo>
                <a:lnTo>
                  <a:pt x="532262" y="368489"/>
                </a:lnTo>
                <a:lnTo>
                  <a:pt x="518615" y="307074"/>
                </a:lnTo>
                <a:lnTo>
                  <a:pt x="498143" y="238835"/>
                </a:lnTo>
                <a:lnTo>
                  <a:pt x="504967" y="170597"/>
                </a:lnTo>
                <a:lnTo>
                  <a:pt x="566382" y="109182"/>
                </a:lnTo>
                <a:lnTo>
                  <a:pt x="545910" y="68238"/>
                </a:lnTo>
                <a:lnTo>
                  <a:pt x="511791" y="40943"/>
                </a:lnTo>
                <a:lnTo>
                  <a:pt x="423080" y="0"/>
                </a:lnTo>
                <a:lnTo>
                  <a:pt x="361665" y="20471"/>
                </a:lnTo>
                <a:lnTo>
                  <a:pt x="320722" y="54591"/>
                </a:lnTo>
                <a:lnTo>
                  <a:pt x="177420" y="109182"/>
                </a:lnTo>
                <a:lnTo>
                  <a:pt x="143301" y="136477"/>
                </a:lnTo>
                <a:lnTo>
                  <a:pt x="81886" y="163773"/>
                </a:lnTo>
                <a:lnTo>
                  <a:pt x="34119" y="286603"/>
                </a:lnTo>
                <a:lnTo>
                  <a:pt x="13647" y="334370"/>
                </a:lnTo>
                <a:lnTo>
                  <a:pt x="13647" y="395785"/>
                </a:lnTo>
                <a:lnTo>
                  <a:pt x="40943" y="443552"/>
                </a:lnTo>
                <a:lnTo>
                  <a:pt x="40943" y="504967"/>
                </a:lnTo>
                <a:lnTo>
                  <a:pt x="6823" y="580029"/>
                </a:lnTo>
                <a:lnTo>
                  <a:pt x="6823" y="668740"/>
                </a:lnTo>
                <a:lnTo>
                  <a:pt x="0" y="791570"/>
                </a:lnTo>
                <a:lnTo>
                  <a:pt x="0" y="914400"/>
                </a:lnTo>
                <a:lnTo>
                  <a:pt x="13647" y="989462"/>
                </a:lnTo>
                <a:lnTo>
                  <a:pt x="47767" y="1064525"/>
                </a:lnTo>
                <a:lnTo>
                  <a:pt x="81886" y="1132764"/>
                </a:lnTo>
                <a:lnTo>
                  <a:pt x="116006" y="1187355"/>
                </a:lnTo>
                <a:lnTo>
                  <a:pt x="116006" y="1235122"/>
                </a:lnTo>
                <a:lnTo>
                  <a:pt x="109182" y="1282889"/>
                </a:lnTo>
                <a:lnTo>
                  <a:pt x="170597" y="1317008"/>
                </a:lnTo>
                <a:lnTo>
                  <a:pt x="211540" y="1412543"/>
                </a:lnTo>
                <a:lnTo>
                  <a:pt x="232012" y="1467134"/>
                </a:lnTo>
                <a:lnTo>
                  <a:pt x="354841" y="1453486"/>
                </a:lnTo>
                <a:lnTo>
                  <a:pt x="627797" y="1419367"/>
                </a:lnTo>
                <a:lnTo>
                  <a:pt x="825689" y="1405719"/>
                </a:lnTo>
                <a:lnTo>
                  <a:pt x="1037229" y="1426191"/>
                </a:lnTo>
                <a:lnTo>
                  <a:pt x="1132764" y="1426191"/>
                </a:lnTo>
                <a:lnTo>
                  <a:pt x="1160059" y="1248770"/>
                </a:lnTo>
                <a:close/>
              </a:path>
            </a:pathLst>
          </a:cu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1" name="Freeform 100"/>
          <p:cNvSpPr/>
          <p:nvPr/>
        </p:nvSpPr>
        <p:spPr>
          <a:xfrm>
            <a:off x="3754498" y="2512326"/>
            <a:ext cx="1203733" cy="1112293"/>
          </a:xfrm>
          <a:custGeom>
            <a:avLst/>
            <a:gdLst>
              <a:gd name="connsiteX0" fmla="*/ 1146412 w 1146412"/>
              <a:gd name="connsiteY0" fmla="*/ 136478 h 1112293"/>
              <a:gd name="connsiteX1" fmla="*/ 1030406 w 1146412"/>
              <a:gd name="connsiteY1" fmla="*/ 129654 h 1112293"/>
              <a:gd name="connsiteX2" fmla="*/ 968991 w 1146412"/>
              <a:gd name="connsiteY2" fmla="*/ 95535 h 1112293"/>
              <a:gd name="connsiteX3" fmla="*/ 941696 w 1146412"/>
              <a:gd name="connsiteY3" fmla="*/ 68239 h 1112293"/>
              <a:gd name="connsiteX4" fmla="*/ 784747 w 1146412"/>
              <a:gd name="connsiteY4" fmla="*/ 54591 h 1112293"/>
              <a:gd name="connsiteX5" fmla="*/ 627797 w 1146412"/>
              <a:gd name="connsiteY5" fmla="*/ 34120 h 1112293"/>
              <a:gd name="connsiteX6" fmla="*/ 559559 w 1146412"/>
              <a:gd name="connsiteY6" fmla="*/ 34120 h 1112293"/>
              <a:gd name="connsiteX7" fmla="*/ 498144 w 1146412"/>
              <a:gd name="connsiteY7" fmla="*/ 20472 h 1112293"/>
              <a:gd name="connsiteX8" fmla="*/ 436729 w 1146412"/>
              <a:gd name="connsiteY8" fmla="*/ 0 h 1112293"/>
              <a:gd name="connsiteX9" fmla="*/ 341194 w 1146412"/>
              <a:gd name="connsiteY9" fmla="*/ 0 h 1112293"/>
              <a:gd name="connsiteX10" fmla="*/ 293427 w 1146412"/>
              <a:gd name="connsiteY10" fmla="*/ 27296 h 1112293"/>
              <a:gd name="connsiteX11" fmla="*/ 170597 w 1146412"/>
              <a:gd name="connsiteY11" fmla="*/ 116006 h 1112293"/>
              <a:gd name="connsiteX12" fmla="*/ 177421 w 1146412"/>
              <a:gd name="connsiteY12" fmla="*/ 170597 h 1112293"/>
              <a:gd name="connsiteX13" fmla="*/ 156950 w 1146412"/>
              <a:gd name="connsiteY13" fmla="*/ 211541 h 1112293"/>
              <a:gd name="connsiteX14" fmla="*/ 156950 w 1146412"/>
              <a:gd name="connsiteY14" fmla="*/ 266132 h 1112293"/>
              <a:gd name="connsiteX15" fmla="*/ 150126 w 1146412"/>
              <a:gd name="connsiteY15" fmla="*/ 307075 h 1112293"/>
              <a:gd name="connsiteX16" fmla="*/ 122830 w 1146412"/>
              <a:gd name="connsiteY16" fmla="*/ 382138 h 1112293"/>
              <a:gd name="connsiteX17" fmla="*/ 34120 w 1146412"/>
              <a:gd name="connsiteY17" fmla="*/ 457200 h 1112293"/>
              <a:gd name="connsiteX18" fmla="*/ 13648 w 1146412"/>
              <a:gd name="connsiteY18" fmla="*/ 545911 h 1112293"/>
              <a:gd name="connsiteX19" fmla="*/ 0 w 1146412"/>
              <a:gd name="connsiteY19" fmla="*/ 600502 h 1112293"/>
              <a:gd name="connsiteX20" fmla="*/ 6824 w 1146412"/>
              <a:gd name="connsiteY20" fmla="*/ 689212 h 1112293"/>
              <a:gd name="connsiteX21" fmla="*/ 27296 w 1146412"/>
              <a:gd name="connsiteY21" fmla="*/ 757451 h 1112293"/>
              <a:gd name="connsiteX22" fmla="*/ 27296 w 1146412"/>
              <a:gd name="connsiteY22" fmla="*/ 818866 h 1112293"/>
              <a:gd name="connsiteX23" fmla="*/ 27296 w 1146412"/>
              <a:gd name="connsiteY23" fmla="*/ 887105 h 1112293"/>
              <a:gd name="connsiteX24" fmla="*/ 27296 w 1146412"/>
              <a:gd name="connsiteY24" fmla="*/ 948520 h 1112293"/>
              <a:gd name="connsiteX25" fmla="*/ 95535 w 1146412"/>
              <a:gd name="connsiteY25" fmla="*/ 900753 h 1112293"/>
              <a:gd name="connsiteX26" fmla="*/ 116006 w 1146412"/>
              <a:gd name="connsiteY26" fmla="*/ 934872 h 1112293"/>
              <a:gd name="connsiteX27" fmla="*/ 116006 w 1146412"/>
              <a:gd name="connsiteY27" fmla="*/ 934872 h 1112293"/>
              <a:gd name="connsiteX28" fmla="*/ 102359 w 1146412"/>
              <a:gd name="connsiteY28" fmla="*/ 989463 h 1112293"/>
              <a:gd name="connsiteX29" fmla="*/ 122830 w 1146412"/>
              <a:gd name="connsiteY29" fmla="*/ 1037230 h 1112293"/>
              <a:gd name="connsiteX30" fmla="*/ 122830 w 1146412"/>
              <a:gd name="connsiteY30" fmla="*/ 1037230 h 1112293"/>
              <a:gd name="connsiteX31" fmla="*/ 293427 w 1146412"/>
              <a:gd name="connsiteY31" fmla="*/ 1112293 h 1112293"/>
              <a:gd name="connsiteX32" fmla="*/ 320723 w 1146412"/>
              <a:gd name="connsiteY32" fmla="*/ 1112293 h 1112293"/>
              <a:gd name="connsiteX33" fmla="*/ 354842 w 1146412"/>
              <a:gd name="connsiteY33" fmla="*/ 1016759 h 1112293"/>
              <a:gd name="connsiteX34" fmla="*/ 620974 w 1146412"/>
              <a:gd name="connsiteY34" fmla="*/ 1098645 h 1112293"/>
              <a:gd name="connsiteX35" fmla="*/ 655093 w 1146412"/>
              <a:gd name="connsiteY35" fmla="*/ 975815 h 1112293"/>
              <a:gd name="connsiteX36" fmla="*/ 805218 w 1146412"/>
              <a:gd name="connsiteY36" fmla="*/ 996287 h 1112293"/>
              <a:gd name="connsiteX37" fmla="*/ 907577 w 1146412"/>
              <a:gd name="connsiteY37" fmla="*/ 661917 h 1112293"/>
              <a:gd name="connsiteX38" fmla="*/ 1064526 w 1146412"/>
              <a:gd name="connsiteY38" fmla="*/ 416257 h 1112293"/>
              <a:gd name="connsiteX39" fmla="*/ 1119117 w 1146412"/>
              <a:gd name="connsiteY39" fmla="*/ 238836 h 1112293"/>
              <a:gd name="connsiteX40" fmla="*/ 1146412 w 1146412"/>
              <a:gd name="connsiteY40" fmla="*/ 136478 h 111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6412" h="1112293">
                <a:moveTo>
                  <a:pt x="1146412" y="136478"/>
                </a:moveTo>
                <a:lnTo>
                  <a:pt x="1030406" y="129654"/>
                </a:lnTo>
                <a:lnTo>
                  <a:pt x="968991" y="95535"/>
                </a:lnTo>
                <a:lnTo>
                  <a:pt x="941696" y="68239"/>
                </a:lnTo>
                <a:lnTo>
                  <a:pt x="784747" y="54591"/>
                </a:lnTo>
                <a:lnTo>
                  <a:pt x="627797" y="34120"/>
                </a:lnTo>
                <a:lnTo>
                  <a:pt x="559559" y="34120"/>
                </a:lnTo>
                <a:lnTo>
                  <a:pt x="498144" y="20472"/>
                </a:lnTo>
                <a:lnTo>
                  <a:pt x="436729" y="0"/>
                </a:lnTo>
                <a:lnTo>
                  <a:pt x="341194" y="0"/>
                </a:lnTo>
                <a:lnTo>
                  <a:pt x="293427" y="27296"/>
                </a:lnTo>
                <a:lnTo>
                  <a:pt x="170597" y="116006"/>
                </a:lnTo>
                <a:lnTo>
                  <a:pt x="177421" y="170597"/>
                </a:lnTo>
                <a:lnTo>
                  <a:pt x="156950" y="211541"/>
                </a:lnTo>
                <a:lnTo>
                  <a:pt x="156950" y="266132"/>
                </a:lnTo>
                <a:lnTo>
                  <a:pt x="150126" y="307075"/>
                </a:lnTo>
                <a:lnTo>
                  <a:pt x="122830" y="382138"/>
                </a:lnTo>
                <a:lnTo>
                  <a:pt x="34120" y="457200"/>
                </a:lnTo>
                <a:lnTo>
                  <a:pt x="13648" y="545911"/>
                </a:lnTo>
                <a:lnTo>
                  <a:pt x="0" y="600502"/>
                </a:lnTo>
                <a:lnTo>
                  <a:pt x="6824" y="689212"/>
                </a:lnTo>
                <a:lnTo>
                  <a:pt x="27296" y="757451"/>
                </a:lnTo>
                <a:lnTo>
                  <a:pt x="27296" y="818866"/>
                </a:lnTo>
                <a:lnTo>
                  <a:pt x="27296" y="887105"/>
                </a:lnTo>
                <a:lnTo>
                  <a:pt x="27296" y="948520"/>
                </a:lnTo>
                <a:lnTo>
                  <a:pt x="95535" y="900753"/>
                </a:lnTo>
                <a:lnTo>
                  <a:pt x="116006" y="934872"/>
                </a:lnTo>
                <a:lnTo>
                  <a:pt x="116006" y="934872"/>
                </a:lnTo>
                <a:lnTo>
                  <a:pt x="102359" y="989463"/>
                </a:lnTo>
                <a:lnTo>
                  <a:pt x="122830" y="1037230"/>
                </a:lnTo>
                <a:lnTo>
                  <a:pt x="122830" y="1037230"/>
                </a:lnTo>
                <a:lnTo>
                  <a:pt x="293427" y="1112293"/>
                </a:lnTo>
                <a:lnTo>
                  <a:pt x="320723" y="1112293"/>
                </a:lnTo>
                <a:lnTo>
                  <a:pt x="354842" y="1016759"/>
                </a:lnTo>
                <a:lnTo>
                  <a:pt x="620974" y="1098645"/>
                </a:lnTo>
                <a:lnTo>
                  <a:pt x="655093" y="975815"/>
                </a:lnTo>
                <a:lnTo>
                  <a:pt x="805218" y="996287"/>
                </a:lnTo>
                <a:lnTo>
                  <a:pt x="907577" y="661917"/>
                </a:lnTo>
                <a:lnTo>
                  <a:pt x="1064526" y="416257"/>
                </a:lnTo>
                <a:lnTo>
                  <a:pt x="1119117" y="238836"/>
                </a:lnTo>
                <a:lnTo>
                  <a:pt x="1146412" y="136478"/>
                </a:lnTo>
                <a:close/>
              </a:path>
            </a:pathLst>
          </a:cu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2" name="Freeform 101"/>
          <p:cNvSpPr/>
          <p:nvPr/>
        </p:nvSpPr>
        <p:spPr>
          <a:xfrm>
            <a:off x="7014608" y="1297675"/>
            <a:ext cx="1132082" cy="1665026"/>
          </a:xfrm>
          <a:custGeom>
            <a:avLst/>
            <a:gdLst>
              <a:gd name="connsiteX0" fmla="*/ 225188 w 1078173"/>
              <a:gd name="connsiteY0" fmla="*/ 1665026 h 1665026"/>
              <a:gd name="connsiteX1" fmla="*/ 354842 w 1078173"/>
              <a:gd name="connsiteY1" fmla="*/ 1262418 h 1665026"/>
              <a:gd name="connsiteX2" fmla="*/ 470848 w 1078173"/>
              <a:gd name="connsiteY2" fmla="*/ 1276065 h 1665026"/>
              <a:gd name="connsiteX3" fmla="*/ 593678 w 1078173"/>
              <a:gd name="connsiteY3" fmla="*/ 996286 h 1665026"/>
              <a:gd name="connsiteX4" fmla="*/ 586854 w 1078173"/>
              <a:gd name="connsiteY4" fmla="*/ 893928 h 1665026"/>
              <a:gd name="connsiteX5" fmla="*/ 689212 w 1078173"/>
              <a:gd name="connsiteY5" fmla="*/ 921224 h 1665026"/>
              <a:gd name="connsiteX6" fmla="*/ 689212 w 1078173"/>
              <a:gd name="connsiteY6" fmla="*/ 839337 h 1665026"/>
              <a:gd name="connsiteX7" fmla="*/ 730155 w 1078173"/>
              <a:gd name="connsiteY7" fmla="*/ 852985 h 1665026"/>
              <a:gd name="connsiteX8" fmla="*/ 743803 w 1078173"/>
              <a:gd name="connsiteY8" fmla="*/ 784746 h 1665026"/>
              <a:gd name="connsiteX9" fmla="*/ 839337 w 1078173"/>
              <a:gd name="connsiteY9" fmla="*/ 702859 h 1665026"/>
              <a:gd name="connsiteX10" fmla="*/ 866633 w 1078173"/>
              <a:gd name="connsiteY10" fmla="*/ 655092 h 1665026"/>
              <a:gd name="connsiteX11" fmla="*/ 887105 w 1078173"/>
              <a:gd name="connsiteY11" fmla="*/ 600501 h 1665026"/>
              <a:gd name="connsiteX12" fmla="*/ 941696 w 1078173"/>
              <a:gd name="connsiteY12" fmla="*/ 607325 h 1665026"/>
              <a:gd name="connsiteX13" fmla="*/ 962167 w 1078173"/>
              <a:gd name="connsiteY13" fmla="*/ 545910 h 1665026"/>
              <a:gd name="connsiteX14" fmla="*/ 975815 w 1078173"/>
              <a:gd name="connsiteY14" fmla="*/ 450376 h 1665026"/>
              <a:gd name="connsiteX15" fmla="*/ 1003111 w 1078173"/>
              <a:gd name="connsiteY15" fmla="*/ 395785 h 1665026"/>
              <a:gd name="connsiteX16" fmla="*/ 1078173 w 1078173"/>
              <a:gd name="connsiteY16" fmla="*/ 320722 h 1665026"/>
              <a:gd name="connsiteX17" fmla="*/ 955343 w 1078173"/>
              <a:gd name="connsiteY17" fmla="*/ 320722 h 1665026"/>
              <a:gd name="connsiteX18" fmla="*/ 962167 w 1078173"/>
              <a:gd name="connsiteY18" fmla="*/ 279779 h 1665026"/>
              <a:gd name="connsiteX19" fmla="*/ 1064525 w 1078173"/>
              <a:gd name="connsiteY19" fmla="*/ 102358 h 1665026"/>
              <a:gd name="connsiteX20" fmla="*/ 1044054 w 1078173"/>
              <a:gd name="connsiteY20" fmla="*/ 0 h 1665026"/>
              <a:gd name="connsiteX21" fmla="*/ 968991 w 1078173"/>
              <a:gd name="connsiteY21" fmla="*/ 6824 h 1665026"/>
              <a:gd name="connsiteX22" fmla="*/ 777922 w 1078173"/>
              <a:gd name="connsiteY22" fmla="*/ 13647 h 1665026"/>
              <a:gd name="connsiteX23" fmla="*/ 559558 w 1078173"/>
              <a:gd name="connsiteY23" fmla="*/ 34119 h 1665026"/>
              <a:gd name="connsiteX24" fmla="*/ 539087 w 1078173"/>
              <a:gd name="connsiteY24" fmla="*/ 27295 h 1665026"/>
              <a:gd name="connsiteX25" fmla="*/ 464024 w 1078173"/>
              <a:gd name="connsiteY25" fmla="*/ 40943 h 1665026"/>
              <a:gd name="connsiteX26" fmla="*/ 409433 w 1078173"/>
              <a:gd name="connsiteY26" fmla="*/ 75062 h 1665026"/>
              <a:gd name="connsiteX27" fmla="*/ 368490 w 1078173"/>
              <a:gd name="connsiteY27" fmla="*/ 109182 h 1665026"/>
              <a:gd name="connsiteX28" fmla="*/ 395785 w 1078173"/>
              <a:gd name="connsiteY28" fmla="*/ 143301 h 1665026"/>
              <a:gd name="connsiteX29" fmla="*/ 423081 w 1078173"/>
              <a:gd name="connsiteY29" fmla="*/ 170597 h 1665026"/>
              <a:gd name="connsiteX30" fmla="*/ 423081 w 1078173"/>
              <a:gd name="connsiteY30" fmla="*/ 170597 h 1665026"/>
              <a:gd name="connsiteX31" fmla="*/ 327546 w 1078173"/>
              <a:gd name="connsiteY31" fmla="*/ 177421 h 1665026"/>
              <a:gd name="connsiteX32" fmla="*/ 300251 w 1078173"/>
              <a:gd name="connsiteY32" fmla="*/ 163773 h 1665026"/>
              <a:gd name="connsiteX33" fmla="*/ 218364 w 1078173"/>
              <a:gd name="connsiteY33" fmla="*/ 191068 h 1665026"/>
              <a:gd name="connsiteX34" fmla="*/ 197893 w 1078173"/>
              <a:gd name="connsiteY34" fmla="*/ 225188 h 1665026"/>
              <a:gd name="connsiteX35" fmla="*/ 177421 w 1078173"/>
              <a:gd name="connsiteY35" fmla="*/ 259307 h 1665026"/>
              <a:gd name="connsiteX36" fmla="*/ 136478 w 1078173"/>
              <a:gd name="connsiteY36" fmla="*/ 307074 h 1665026"/>
              <a:gd name="connsiteX37" fmla="*/ 122830 w 1078173"/>
              <a:gd name="connsiteY37" fmla="*/ 361665 h 1665026"/>
              <a:gd name="connsiteX38" fmla="*/ 279779 w 1078173"/>
              <a:gd name="connsiteY38" fmla="*/ 341194 h 1665026"/>
              <a:gd name="connsiteX39" fmla="*/ 218364 w 1078173"/>
              <a:gd name="connsiteY39" fmla="*/ 648268 h 1665026"/>
              <a:gd name="connsiteX40" fmla="*/ 184245 w 1078173"/>
              <a:gd name="connsiteY40" fmla="*/ 743803 h 1665026"/>
              <a:gd name="connsiteX41" fmla="*/ 156949 w 1078173"/>
              <a:gd name="connsiteY41" fmla="*/ 852985 h 1665026"/>
              <a:gd name="connsiteX42" fmla="*/ 75063 w 1078173"/>
              <a:gd name="connsiteY42" fmla="*/ 948519 h 1665026"/>
              <a:gd name="connsiteX43" fmla="*/ 47767 w 1078173"/>
              <a:gd name="connsiteY43" fmla="*/ 1023582 h 1665026"/>
              <a:gd name="connsiteX44" fmla="*/ 20472 w 1078173"/>
              <a:gd name="connsiteY44" fmla="*/ 1098644 h 1665026"/>
              <a:gd name="connsiteX45" fmla="*/ 0 w 1078173"/>
              <a:gd name="connsiteY45" fmla="*/ 1255594 h 1665026"/>
              <a:gd name="connsiteX46" fmla="*/ 20472 w 1078173"/>
              <a:gd name="connsiteY46" fmla="*/ 1337480 h 1665026"/>
              <a:gd name="connsiteX47" fmla="*/ 20472 w 1078173"/>
              <a:gd name="connsiteY47" fmla="*/ 1439838 h 1665026"/>
              <a:gd name="connsiteX48" fmla="*/ 20472 w 1078173"/>
              <a:gd name="connsiteY48" fmla="*/ 1576316 h 1665026"/>
              <a:gd name="connsiteX49" fmla="*/ 6824 w 1078173"/>
              <a:gd name="connsiteY49" fmla="*/ 1624083 h 1665026"/>
              <a:gd name="connsiteX50" fmla="*/ 225188 w 1078173"/>
              <a:gd name="connsiteY50" fmla="*/ 1665026 h 16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8173" h="1665026">
                <a:moveTo>
                  <a:pt x="225188" y="1665026"/>
                </a:moveTo>
                <a:lnTo>
                  <a:pt x="354842" y="1262418"/>
                </a:lnTo>
                <a:lnTo>
                  <a:pt x="470848" y="1276065"/>
                </a:lnTo>
                <a:lnTo>
                  <a:pt x="593678" y="996286"/>
                </a:lnTo>
                <a:lnTo>
                  <a:pt x="586854" y="893928"/>
                </a:lnTo>
                <a:lnTo>
                  <a:pt x="689212" y="921224"/>
                </a:lnTo>
                <a:lnTo>
                  <a:pt x="689212" y="839337"/>
                </a:lnTo>
                <a:lnTo>
                  <a:pt x="730155" y="852985"/>
                </a:lnTo>
                <a:lnTo>
                  <a:pt x="743803" y="784746"/>
                </a:lnTo>
                <a:lnTo>
                  <a:pt x="839337" y="702859"/>
                </a:lnTo>
                <a:lnTo>
                  <a:pt x="866633" y="655092"/>
                </a:lnTo>
                <a:lnTo>
                  <a:pt x="887105" y="600501"/>
                </a:lnTo>
                <a:lnTo>
                  <a:pt x="941696" y="607325"/>
                </a:lnTo>
                <a:lnTo>
                  <a:pt x="962167" y="545910"/>
                </a:lnTo>
                <a:lnTo>
                  <a:pt x="975815" y="450376"/>
                </a:lnTo>
                <a:lnTo>
                  <a:pt x="1003111" y="395785"/>
                </a:lnTo>
                <a:lnTo>
                  <a:pt x="1078173" y="320722"/>
                </a:lnTo>
                <a:lnTo>
                  <a:pt x="955343" y="320722"/>
                </a:lnTo>
                <a:lnTo>
                  <a:pt x="962167" y="279779"/>
                </a:lnTo>
                <a:lnTo>
                  <a:pt x="1064525" y="102358"/>
                </a:lnTo>
                <a:lnTo>
                  <a:pt x="1044054" y="0"/>
                </a:lnTo>
                <a:lnTo>
                  <a:pt x="968991" y="6824"/>
                </a:lnTo>
                <a:lnTo>
                  <a:pt x="777922" y="13647"/>
                </a:lnTo>
                <a:lnTo>
                  <a:pt x="559558" y="34119"/>
                </a:lnTo>
                <a:lnTo>
                  <a:pt x="539087" y="27295"/>
                </a:lnTo>
                <a:lnTo>
                  <a:pt x="464024" y="40943"/>
                </a:lnTo>
                <a:lnTo>
                  <a:pt x="409433" y="75062"/>
                </a:lnTo>
                <a:lnTo>
                  <a:pt x="368490" y="109182"/>
                </a:lnTo>
                <a:lnTo>
                  <a:pt x="395785" y="143301"/>
                </a:lnTo>
                <a:lnTo>
                  <a:pt x="423081" y="170597"/>
                </a:lnTo>
                <a:lnTo>
                  <a:pt x="423081" y="170597"/>
                </a:lnTo>
                <a:lnTo>
                  <a:pt x="327546" y="177421"/>
                </a:lnTo>
                <a:lnTo>
                  <a:pt x="300251" y="163773"/>
                </a:lnTo>
                <a:lnTo>
                  <a:pt x="218364" y="191068"/>
                </a:lnTo>
                <a:lnTo>
                  <a:pt x="197893" y="225188"/>
                </a:lnTo>
                <a:lnTo>
                  <a:pt x="177421" y="259307"/>
                </a:lnTo>
                <a:lnTo>
                  <a:pt x="136478" y="307074"/>
                </a:lnTo>
                <a:lnTo>
                  <a:pt x="122830" y="361665"/>
                </a:lnTo>
                <a:lnTo>
                  <a:pt x="279779" y="341194"/>
                </a:lnTo>
                <a:lnTo>
                  <a:pt x="218364" y="648268"/>
                </a:lnTo>
                <a:lnTo>
                  <a:pt x="184245" y="743803"/>
                </a:lnTo>
                <a:lnTo>
                  <a:pt x="156949" y="852985"/>
                </a:lnTo>
                <a:lnTo>
                  <a:pt x="75063" y="948519"/>
                </a:lnTo>
                <a:lnTo>
                  <a:pt x="47767" y="1023582"/>
                </a:lnTo>
                <a:lnTo>
                  <a:pt x="20472" y="1098644"/>
                </a:lnTo>
                <a:lnTo>
                  <a:pt x="0" y="1255594"/>
                </a:lnTo>
                <a:lnTo>
                  <a:pt x="20472" y="1337480"/>
                </a:lnTo>
                <a:lnTo>
                  <a:pt x="20472" y="1439838"/>
                </a:lnTo>
                <a:lnTo>
                  <a:pt x="20472" y="1576316"/>
                </a:lnTo>
                <a:lnTo>
                  <a:pt x="6824" y="1624083"/>
                </a:lnTo>
                <a:lnTo>
                  <a:pt x="225188" y="1665026"/>
                </a:lnTo>
                <a:close/>
              </a:path>
            </a:pathLst>
          </a:cu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b="1" kern="0">
              <a:solidFill>
                <a:prstClr val="white"/>
              </a:solidFill>
              <a:latin typeface="Calibri"/>
              <a:cs typeface="+mn-cs"/>
            </a:endParaRPr>
          </a:p>
        </p:txBody>
      </p:sp>
      <p:sp>
        <p:nvSpPr>
          <p:cNvPr id="103" name="Flowchart: Connector 102"/>
          <p:cNvSpPr/>
          <p:nvPr/>
        </p:nvSpPr>
        <p:spPr>
          <a:xfrm>
            <a:off x="6784182" y="1981200"/>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4" name="Flowchart: Connector 103"/>
          <p:cNvSpPr/>
          <p:nvPr/>
        </p:nvSpPr>
        <p:spPr>
          <a:xfrm>
            <a:off x="5120640" y="14478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5" name="Flowchart: Connector 104"/>
          <p:cNvSpPr/>
          <p:nvPr/>
        </p:nvSpPr>
        <p:spPr>
          <a:xfrm>
            <a:off x="6080760" y="1981200"/>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6" name="Flowchart: Connector 105"/>
          <p:cNvSpPr/>
          <p:nvPr/>
        </p:nvSpPr>
        <p:spPr>
          <a:xfrm>
            <a:off x="5920740" y="10668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7" name="Flowchart: Connector 106"/>
          <p:cNvSpPr/>
          <p:nvPr/>
        </p:nvSpPr>
        <p:spPr>
          <a:xfrm>
            <a:off x="6944202" y="1157289"/>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8" name="Flowchart: Connector 107"/>
          <p:cNvSpPr/>
          <p:nvPr/>
        </p:nvSpPr>
        <p:spPr>
          <a:xfrm>
            <a:off x="5885737" y="3776664"/>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9" name="Flowchart: Connector 108"/>
          <p:cNvSpPr/>
          <p:nvPr/>
        </p:nvSpPr>
        <p:spPr>
          <a:xfrm>
            <a:off x="4753928" y="3648075"/>
            <a:ext cx="95012" cy="90488"/>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0" name="Flowchart: Connector 109"/>
          <p:cNvSpPr/>
          <p:nvPr/>
        </p:nvSpPr>
        <p:spPr>
          <a:xfrm>
            <a:off x="4850606" y="4706939"/>
            <a:ext cx="95012" cy="90487"/>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1" name="Flowchart: Connector 110"/>
          <p:cNvSpPr/>
          <p:nvPr/>
        </p:nvSpPr>
        <p:spPr>
          <a:xfrm>
            <a:off x="3600450" y="3990976"/>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2" name="Flowchart: Connector 111"/>
          <p:cNvSpPr/>
          <p:nvPr/>
        </p:nvSpPr>
        <p:spPr>
          <a:xfrm>
            <a:off x="2543652" y="40386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3" name="Flowchart: Connector 112"/>
          <p:cNvSpPr/>
          <p:nvPr/>
        </p:nvSpPr>
        <p:spPr>
          <a:xfrm>
            <a:off x="2930366" y="5935664"/>
            <a:ext cx="95012"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4" name="Flowchart: Connector 113"/>
          <p:cNvSpPr/>
          <p:nvPr/>
        </p:nvSpPr>
        <p:spPr>
          <a:xfrm>
            <a:off x="2320290" y="6319839"/>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5" name="Flowchart: Connector 114"/>
          <p:cNvSpPr/>
          <p:nvPr/>
        </p:nvSpPr>
        <p:spPr>
          <a:xfrm>
            <a:off x="3523774" y="5011739"/>
            <a:ext cx="96679" cy="90487"/>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6" name="Flowchart: Connector 115"/>
          <p:cNvSpPr/>
          <p:nvPr/>
        </p:nvSpPr>
        <p:spPr>
          <a:xfrm>
            <a:off x="2880360" y="5337175"/>
            <a:ext cx="96679" cy="90488"/>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7" name="Flowchart: Connector 116"/>
          <p:cNvSpPr/>
          <p:nvPr/>
        </p:nvSpPr>
        <p:spPr>
          <a:xfrm>
            <a:off x="7249240" y="216535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24" name="Flowchart: Connector 123"/>
          <p:cNvSpPr/>
          <p:nvPr/>
        </p:nvSpPr>
        <p:spPr>
          <a:xfrm>
            <a:off x="4450556" y="5845176"/>
            <a:ext cx="95012"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25" name="Flowchart: Connector 124"/>
          <p:cNvSpPr/>
          <p:nvPr/>
        </p:nvSpPr>
        <p:spPr>
          <a:xfrm>
            <a:off x="4320540" y="48006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cxnSp>
        <p:nvCxnSpPr>
          <p:cNvPr id="129" name="Straight Connector 128"/>
          <p:cNvCxnSpPr>
            <a:cxnSpLocks noChangeShapeType="1"/>
          </p:cNvCxnSpPr>
          <p:nvPr/>
        </p:nvCxnSpPr>
        <p:spPr bwMode="auto">
          <a:xfrm>
            <a:off x="5534025" y="2952751"/>
            <a:ext cx="48340" cy="92075"/>
          </a:xfrm>
          <a:prstGeom prst="line">
            <a:avLst/>
          </a:prstGeom>
          <a:noFill/>
          <a:ln w="38100" algn="ctr">
            <a:solidFill>
              <a:srgbClr val="FFFF00"/>
            </a:solidFill>
            <a:round/>
            <a:headEnd/>
            <a:tailEnd/>
          </a:ln>
        </p:spPr>
      </p:cxnSp>
      <p:sp>
        <p:nvSpPr>
          <p:cNvPr id="130" name="Flowchart: Connector 129"/>
          <p:cNvSpPr/>
          <p:nvPr/>
        </p:nvSpPr>
        <p:spPr>
          <a:xfrm>
            <a:off x="5520690" y="29718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38" name="Flowchart: Connector 137"/>
          <p:cNvSpPr/>
          <p:nvPr/>
        </p:nvSpPr>
        <p:spPr>
          <a:xfrm>
            <a:off x="6000750" y="23622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42" name="Flowchart: Connector 141"/>
          <p:cNvSpPr/>
          <p:nvPr/>
        </p:nvSpPr>
        <p:spPr>
          <a:xfrm>
            <a:off x="6640830" y="2964997"/>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44" name="Flowchart: Connector 143"/>
          <p:cNvSpPr/>
          <p:nvPr/>
        </p:nvSpPr>
        <p:spPr>
          <a:xfrm>
            <a:off x="4575573" y="3240089"/>
            <a:ext cx="95011"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45" name="Flowchart: Connector 144"/>
          <p:cNvSpPr/>
          <p:nvPr/>
        </p:nvSpPr>
        <p:spPr>
          <a:xfrm>
            <a:off x="3538777" y="3657600"/>
            <a:ext cx="96679" cy="90488"/>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46" name="Flowchart: Connector 145"/>
          <p:cNvSpPr/>
          <p:nvPr/>
        </p:nvSpPr>
        <p:spPr>
          <a:xfrm>
            <a:off x="5280660" y="19050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47" name="TextBox 73"/>
          <p:cNvSpPr txBox="1">
            <a:spLocks noChangeArrowheads="1"/>
          </p:cNvSpPr>
          <p:nvPr/>
        </p:nvSpPr>
        <p:spPr bwMode="auto">
          <a:xfrm>
            <a:off x="5760720" y="4737100"/>
            <a:ext cx="3040380" cy="1416050"/>
          </a:xfrm>
          <a:prstGeom prst="rect">
            <a:avLst/>
          </a:prstGeom>
          <a:noFill/>
          <a:ln w="9525">
            <a:solidFill>
              <a:sysClr val="windowText" lastClr="000000"/>
            </a:solidFill>
            <a:miter lim="800000"/>
            <a:headEnd/>
            <a:tailEnd/>
          </a:ln>
        </p:spPr>
        <p:txBody>
          <a:bodyPr>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IN" sz="1400" b="1" i="0" u="none" strike="noStrike" kern="0" cap="none" spc="0" normalizeH="0" baseline="0" noProof="0" smtClean="0">
                <a:ln>
                  <a:noFill/>
                </a:ln>
                <a:solidFill>
                  <a:srgbClr val="00457C"/>
                </a:solidFill>
                <a:effectLst/>
                <a:uLnTx/>
                <a:uFillTx/>
              </a:rPr>
              <a:t>High Pressure Network</a:t>
            </a:r>
          </a:p>
          <a:p>
            <a:pPr marL="0" marR="0" lvl="0" indent="0" defTabSz="914400" eaLnBrk="1" fontAlgn="auto" latinLnBrk="0" hangingPunct="1">
              <a:lnSpc>
                <a:spcPct val="100000"/>
              </a:lnSpc>
              <a:spcBef>
                <a:spcPts val="600"/>
              </a:spcBef>
              <a:spcAft>
                <a:spcPts val="600"/>
              </a:spcAft>
              <a:buClrTx/>
              <a:buSzTx/>
              <a:buFontTx/>
              <a:buNone/>
              <a:tabLst/>
              <a:defRPr/>
            </a:pPr>
            <a:r>
              <a:rPr kumimoji="0" lang="en-IN" sz="1400" b="1" i="0" u="none" strike="noStrike" kern="0" cap="none" spc="0" normalizeH="0" baseline="0" noProof="0" smtClean="0">
                <a:ln>
                  <a:noFill/>
                </a:ln>
                <a:solidFill>
                  <a:srgbClr val="00457C"/>
                </a:solidFill>
                <a:effectLst/>
                <a:uLnTx/>
                <a:uFillTx/>
              </a:rPr>
              <a:t>Low Pressure Network</a:t>
            </a:r>
          </a:p>
          <a:p>
            <a:pPr marL="0" marR="0" lvl="0" indent="0" defTabSz="914400" eaLnBrk="1" fontAlgn="auto" latinLnBrk="0" hangingPunct="1">
              <a:lnSpc>
                <a:spcPct val="100000"/>
              </a:lnSpc>
              <a:spcBef>
                <a:spcPts val="600"/>
              </a:spcBef>
              <a:spcAft>
                <a:spcPts val="600"/>
              </a:spcAft>
              <a:buClrTx/>
              <a:buSzTx/>
              <a:buFontTx/>
              <a:buNone/>
              <a:tabLst/>
              <a:defRPr/>
            </a:pPr>
            <a:r>
              <a:rPr kumimoji="0" lang="en-IN" sz="1400" b="1" i="0" u="none" strike="noStrike" kern="0" cap="none" spc="0" normalizeH="0" baseline="0" noProof="0" smtClean="0">
                <a:ln>
                  <a:noFill/>
                </a:ln>
                <a:solidFill>
                  <a:srgbClr val="00457C"/>
                </a:solidFill>
                <a:effectLst/>
                <a:uLnTx/>
                <a:uFillTx/>
              </a:rPr>
              <a:t>500Ha Zone Outlet</a:t>
            </a:r>
          </a:p>
          <a:p>
            <a:pPr marL="0" marR="0" lvl="0" indent="0" defTabSz="914400" eaLnBrk="1" fontAlgn="auto" latinLnBrk="0" hangingPunct="1">
              <a:lnSpc>
                <a:spcPct val="100000"/>
              </a:lnSpc>
              <a:spcBef>
                <a:spcPts val="600"/>
              </a:spcBef>
              <a:spcAft>
                <a:spcPts val="600"/>
              </a:spcAft>
              <a:buClrTx/>
              <a:buSzTx/>
              <a:buFontTx/>
              <a:buNone/>
              <a:tabLst/>
              <a:defRPr/>
            </a:pPr>
            <a:r>
              <a:rPr kumimoji="0" lang="en-IN" sz="1400" b="1" i="0" u="none" strike="noStrike" kern="0" cap="none" spc="0" normalizeH="0" baseline="0" noProof="0" smtClean="0">
                <a:ln>
                  <a:noFill/>
                </a:ln>
                <a:solidFill>
                  <a:srgbClr val="00457C"/>
                </a:solidFill>
                <a:effectLst/>
                <a:uLnTx/>
                <a:uFillTx/>
              </a:rPr>
              <a:t>Delivery Chamber</a:t>
            </a:r>
          </a:p>
        </p:txBody>
      </p:sp>
      <p:sp>
        <p:nvSpPr>
          <p:cNvPr id="150" name="Flowchart: Connector 149"/>
          <p:cNvSpPr/>
          <p:nvPr/>
        </p:nvSpPr>
        <p:spPr>
          <a:xfrm>
            <a:off x="8304372" y="55626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51" name="Flowchart: Connector 150"/>
          <p:cNvSpPr/>
          <p:nvPr/>
        </p:nvSpPr>
        <p:spPr>
          <a:xfrm>
            <a:off x="8321040" y="5943600"/>
            <a:ext cx="96012" cy="91440"/>
          </a:xfrm>
          <a:prstGeom prst="flowChartConnector">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4" name="Rectangle 3"/>
          <p:cNvSpPr/>
          <p:nvPr/>
        </p:nvSpPr>
        <p:spPr>
          <a:xfrm>
            <a:off x="7281440" y="2081286"/>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12</a:t>
            </a:r>
            <a:endParaRPr lang="en-IN" sz="1100" b="1" dirty="0"/>
          </a:p>
        </p:txBody>
      </p:sp>
      <p:sp>
        <p:nvSpPr>
          <p:cNvPr id="60" name="Rectangle 59"/>
          <p:cNvSpPr/>
          <p:nvPr/>
        </p:nvSpPr>
        <p:spPr>
          <a:xfrm>
            <a:off x="6240780" y="1868286"/>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a:t>
            </a:r>
            <a:endParaRPr lang="en-IN" sz="1100" b="1" dirty="0"/>
          </a:p>
        </p:txBody>
      </p:sp>
      <p:sp>
        <p:nvSpPr>
          <p:cNvPr id="62" name="Rectangle 61"/>
          <p:cNvSpPr/>
          <p:nvPr/>
        </p:nvSpPr>
        <p:spPr>
          <a:xfrm>
            <a:off x="6032421" y="796972"/>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15</a:t>
            </a:r>
            <a:endParaRPr lang="en-IN" sz="1100" b="1" dirty="0"/>
          </a:p>
        </p:txBody>
      </p:sp>
      <p:sp>
        <p:nvSpPr>
          <p:cNvPr id="64" name="Rectangle 63"/>
          <p:cNvSpPr/>
          <p:nvPr/>
        </p:nvSpPr>
        <p:spPr>
          <a:xfrm>
            <a:off x="6818234" y="1694213"/>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13</a:t>
            </a:r>
            <a:endParaRPr lang="en-IN" sz="1100" b="1" dirty="0"/>
          </a:p>
        </p:txBody>
      </p:sp>
      <p:sp>
        <p:nvSpPr>
          <p:cNvPr id="66" name="Rectangle 65"/>
          <p:cNvSpPr/>
          <p:nvPr/>
        </p:nvSpPr>
        <p:spPr>
          <a:xfrm>
            <a:off x="6720840" y="3433089"/>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2</a:t>
            </a:r>
            <a:endParaRPr lang="en-IN" sz="1100" b="1" dirty="0"/>
          </a:p>
        </p:txBody>
      </p:sp>
      <p:sp>
        <p:nvSpPr>
          <p:cNvPr id="68" name="Rectangle 67"/>
          <p:cNvSpPr/>
          <p:nvPr/>
        </p:nvSpPr>
        <p:spPr>
          <a:xfrm>
            <a:off x="6956460" y="869847"/>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14</a:t>
            </a:r>
            <a:endParaRPr lang="en-IN" sz="1100" b="1" dirty="0"/>
          </a:p>
        </p:txBody>
      </p:sp>
      <p:sp>
        <p:nvSpPr>
          <p:cNvPr id="70" name="Rectangle 69"/>
          <p:cNvSpPr/>
          <p:nvPr/>
        </p:nvSpPr>
        <p:spPr>
          <a:xfrm>
            <a:off x="5197317" y="1951037"/>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17</a:t>
            </a:r>
            <a:endParaRPr lang="en-IN" sz="1100" b="1" dirty="0"/>
          </a:p>
        </p:txBody>
      </p:sp>
      <p:sp>
        <p:nvSpPr>
          <p:cNvPr id="72" name="Rectangle 71"/>
          <p:cNvSpPr/>
          <p:nvPr/>
        </p:nvSpPr>
        <p:spPr>
          <a:xfrm>
            <a:off x="4899780" y="1156155"/>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16</a:t>
            </a:r>
            <a:endParaRPr lang="en-IN" sz="1100" b="1" dirty="0"/>
          </a:p>
        </p:txBody>
      </p:sp>
      <p:sp>
        <p:nvSpPr>
          <p:cNvPr id="74" name="Rectangle 73"/>
          <p:cNvSpPr/>
          <p:nvPr/>
        </p:nvSpPr>
        <p:spPr>
          <a:xfrm>
            <a:off x="4358747" y="2919546"/>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18</a:t>
            </a:r>
            <a:endParaRPr lang="en-IN" sz="1100" b="1" dirty="0"/>
          </a:p>
        </p:txBody>
      </p:sp>
      <p:sp>
        <p:nvSpPr>
          <p:cNvPr id="76" name="Rectangle 75"/>
          <p:cNvSpPr/>
          <p:nvPr/>
        </p:nvSpPr>
        <p:spPr>
          <a:xfrm>
            <a:off x="4864289" y="3624619"/>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19</a:t>
            </a:r>
            <a:endParaRPr lang="en-IN" sz="1100" b="1" dirty="0"/>
          </a:p>
        </p:txBody>
      </p:sp>
      <p:sp>
        <p:nvSpPr>
          <p:cNvPr id="79" name="Rectangle 78"/>
          <p:cNvSpPr/>
          <p:nvPr/>
        </p:nvSpPr>
        <p:spPr>
          <a:xfrm>
            <a:off x="5760720" y="3863591"/>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a:t>5</a:t>
            </a:r>
          </a:p>
        </p:txBody>
      </p:sp>
      <p:sp>
        <p:nvSpPr>
          <p:cNvPr id="119" name="Rectangle 118"/>
          <p:cNvSpPr/>
          <p:nvPr/>
        </p:nvSpPr>
        <p:spPr>
          <a:xfrm>
            <a:off x="5048964" y="4650665"/>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a:t>6</a:t>
            </a:r>
          </a:p>
        </p:txBody>
      </p:sp>
      <p:sp>
        <p:nvSpPr>
          <p:cNvPr id="121" name="Rectangle 120"/>
          <p:cNvSpPr/>
          <p:nvPr/>
        </p:nvSpPr>
        <p:spPr>
          <a:xfrm>
            <a:off x="4207660" y="4496533"/>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a:t>8</a:t>
            </a:r>
          </a:p>
        </p:txBody>
      </p:sp>
      <p:sp>
        <p:nvSpPr>
          <p:cNvPr id="123" name="Rectangle 122"/>
          <p:cNvSpPr/>
          <p:nvPr/>
        </p:nvSpPr>
        <p:spPr>
          <a:xfrm>
            <a:off x="3332752" y="4650665"/>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a:t>9</a:t>
            </a:r>
          </a:p>
        </p:txBody>
      </p:sp>
      <p:sp>
        <p:nvSpPr>
          <p:cNvPr id="127" name="Rectangle 126"/>
          <p:cNvSpPr/>
          <p:nvPr/>
        </p:nvSpPr>
        <p:spPr>
          <a:xfrm>
            <a:off x="3764473" y="3863001"/>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20</a:t>
            </a:r>
            <a:endParaRPr lang="en-IN" sz="1100" b="1" dirty="0"/>
          </a:p>
        </p:txBody>
      </p:sp>
      <p:sp>
        <p:nvSpPr>
          <p:cNvPr id="131" name="Rectangle 130"/>
          <p:cNvSpPr/>
          <p:nvPr/>
        </p:nvSpPr>
        <p:spPr>
          <a:xfrm>
            <a:off x="3332753" y="3378959"/>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21</a:t>
            </a:r>
            <a:endParaRPr lang="en-IN" sz="1100" b="1" dirty="0"/>
          </a:p>
        </p:txBody>
      </p:sp>
      <p:sp>
        <p:nvSpPr>
          <p:cNvPr id="133" name="Rectangle 132"/>
          <p:cNvSpPr/>
          <p:nvPr/>
        </p:nvSpPr>
        <p:spPr>
          <a:xfrm>
            <a:off x="2175863" y="3964516"/>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23</a:t>
            </a:r>
            <a:endParaRPr lang="en-IN" sz="1100" b="1" dirty="0"/>
          </a:p>
        </p:txBody>
      </p:sp>
      <p:sp>
        <p:nvSpPr>
          <p:cNvPr id="135" name="Rectangle 134"/>
          <p:cNvSpPr/>
          <p:nvPr/>
        </p:nvSpPr>
        <p:spPr>
          <a:xfrm>
            <a:off x="2673431" y="5089827"/>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22</a:t>
            </a:r>
            <a:endParaRPr lang="en-IN" sz="1100" b="1" dirty="0"/>
          </a:p>
        </p:txBody>
      </p:sp>
      <p:sp>
        <p:nvSpPr>
          <p:cNvPr id="137" name="Rectangle 136"/>
          <p:cNvSpPr/>
          <p:nvPr/>
        </p:nvSpPr>
        <p:spPr>
          <a:xfrm>
            <a:off x="2145964" y="5983224"/>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11</a:t>
            </a:r>
            <a:endParaRPr lang="en-IN" sz="1100" b="1" dirty="0"/>
          </a:p>
        </p:txBody>
      </p:sp>
      <p:sp>
        <p:nvSpPr>
          <p:cNvPr id="141" name="Rectangle 140"/>
          <p:cNvSpPr/>
          <p:nvPr/>
        </p:nvSpPr>
        <p:spPr>
          <a:xfrm>
            <a:off x="3036027" y="5670646"/>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10</a:t>
            </a:r>
            <a:endParaRPr lang="en-IN" sz="1100" b="1" dirty="0"/>
          </a:p>
        </p:txBody>
      </p:sp>
      <p:sp>
        <p:nvSpPr>
          <p:cNvPr id="153" name="Rectangle 152"/>
          <p:cNvSpPr/>
          <p:nvPr/>
        </p:nvSpPr>
        <p:spPr>
          <a:xfrm>
            <a:off x="4282202" y="5983225"/>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7</a:t>
            </a:r>
            <a:endParaRPr lang="en-IN" sz="1100" b="1" dirty="0"/>
          </a:p>
        </p:txBody>
      </p:sp>
      <p:sp>
        <p:nvSpPr>
          <p:cNvPr id="154" name="Rectangle 153"/>
          <p:cNvSpPr/>
          <p:nvPr/>
        </p:nvSpPr>
        <p:spPr>
          <a:xfrm>
            <a:off x="5465100" y="3078708"/>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1</a:t>
            </a:r>
            <a:endParaRPr lang="en-IN" sz="1100" b="1" dirty="0"/>
          </a:p>
        </p:txBody>
      </p:sp>
      <p:sp>
        <p:nvSpPr>
          <p:cNvPr id="155" name="Rectangle 154"/>
          <p:cNvSpPr/>
          <p:nvPr/>
        </p:nvSpPr>
        <p:spPr>
          <a:xfrm>
            <a:off x="6055334" y="2493480"/>
            <a:ext cx="336709" cy="272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b="1" dirty="0" smtClean="0"/>
              <a:t>3</a:t>
            </a:r>
            <a:endParaRPr lang="en-IN" sz="1100" b="1" dirty="0"/>
          </a:p>
        </p:txBody>
      </p:sp>
      <p:graphicFrame>
        <p:nvGraphicFramePr>
          <p:cNvPr id="157" name="Diagram 156"/>
          <p:cNvGraphicFramePr/>
          <p:nvPr>
            <p:extLst/>
          </p:nvPr>
        </p:nvGraphicFramePr>
        <p:xfrm>
          <a:off x="-1329975" y="25419"/>
          <a:ext cx="550735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8" name="Slide Number Placeholder 117"/>
          <p:cNvSpPr>
            <a:spLocks noGrp="1"/>
          </p:cNvSpPr>
          <p:nvPr>
            <p:ph type="sldNum" sz="quarter" idx="12"/>
          </p:nvPr>
        </p:nvSpPr>
        <p:spPr/>
        <p:txBody>
          <a:bodyPr/>
          <a:lstStyle/>
          <a:p>
            <a:pPr>
              <a:defRPr/>
            </a:pPr>
            <a:fld id="{FD9F22D4-8887-45A3-BF8A-A745C1E7E7FA}" type="slidenum">
              <a:rPr lang="en-US" smtClean="0"/>
              <a:pPr>
                <a:defRPr/>
              </a:pPr>
              <a:t>19</a:t>
            </a:fld>
            <a:endParaRPr lang="en-US"/>
          </a:p>
        </p:txBody>
      </p:sp>
    </p:spTree>
    <p:extLst>
      <p:ext uri="{BB962C8B-B14F-4D97-AF65-F5344CB8AC3E}">
        <p14:creationId xmlns:p14="http://schemas.microsoft.com/office/powerpoint/2010/main" val="1268164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9425" y="46038"/>
            <a:ext cx="8642351" cy="639762"/>
          </a:xfrm>
        </p:spPr>
        <p:txBody>
          <a:bodyPr>
            <a:normAutofit/>
          </a:bodyPr>
          <a:lstStyle/>
          <a:p>
            <a:r>
              <a:rPr lang="en-US" sz="3200" b="1" dirty="0" smtClean="0">
                <a:solidFill>
                  <a:schemeClr val="tx1">
                    <a:lumMod val="75000"/>
                    <a:lumOff val="25000"/>
                  </a:schemeClr>
                </a:solidFill>
              </a:rPr>
              <a:t>ABOUT RAMTHAL (MAROL) LIS</a:t>
            </a:r>
          </a:p>
        </p:txBody>
      </p:sp>
      <p:sp>
        <p:nvSpPr>
          <p:cNvPr id="3075" name="Rectangle 3"/>
          <p:cNvSpPr>
            <a:spLocks noGrp="1" noChangeArrowheads="1"/>
          </p:cNvSpPr>
          <p:nvPr>
            <p:ph sz="quarter" idx="1"/>
          </p:nvPr>
        </p:nvSpPr>
        <p:spPr>
          <a:xfrm>
            <a:off x="479425" y="609600"/>
            <a:ext cx="8642351" cy="5562600"/>
          </a:xfrm>
        </p:spPr>
        <p:txBody>
          <a:bodyPr/>
          <a:lstStyle/>
          <a:p>
            <a:pPr algn="just">
              <a:lnSpc>
                <a:spcPct val="120000"/>
              </a:lnSpc>
              <a:spcBef>
                <a:spcPts val="600"/>
              </a:spcBef>
              <a:spcAft>
                <a:spcPts val="600"/>
              </a:spcAft>
              <a:buFont typeface="Wingdings" pitchFamily="2" charset="2"/>
              <a:buChar char="Ø"/>
            </a:pPr>
            <a:r>
              <a:rPr lang="en-US" sz="1600" b="1" dirty="0" err="1" smtClean="0">
                <a:solidFill>
                  <a:srgbClr val="002060"/>
                </a:solidFill>
              </a:rPr>
              <a:t>Ramthal</a:t>
            </a:r>
            <a:r>
              <a:rPr lang="en-US" sz="1600" b="1" dirty="0" smtClean="0">
                <a:solidFill>
                  <a:srgbClr val="002060"/>
                </a:solidFill>
              </a:rPr>
              <a:t> (</a:t>
            </a:r>
            <a:r>
              <a:rPr lang="en-US" sz="1600" b="1" dirty="0" err="1" smtClean="0">
                <a:solidFill>
                  <a:srgbClr val="002060"/>
                </a:solidFill>
              </a:rPr>
              <a:t>Marol</a:t>
            </a:r>
            <a:r>
              <a:rPr lang="en-US" sz="1600" b="1" dirty="0" smtClean="0">
                <a:solidFill>
                  <a:srgbClr val="002060"/>
                </a:solidFill>
              </a:rPr>
              <a:t>) LI Scheme is being implemented under Krishna Basin Projects to provide irrigation for 26,200 Hectare of drought prone areas of </a:t>
            </a:r>
            <a:r>
              <a:rPr lang="en-US" sz="1600" b="1" dirty="0" err="1" smtClean="0">
                <a:solidFill>
                  <a:srgbClr val="002060"/>
                </a:solidFill>
              </a:rPr>
              <a:t>Hungund</a:t>
            </a:r>
            <a:r>
              <a:rPr lang="en-US" sz="1600" b="1" dirty="0" smtClean="0">
                <a:solidFill>
                  <a:srgbClr val="002060"/>
                </a:solidFill>
              </a:rPr>
              <a:t> </a:t>
            </a:r>
            <a:r>
              <a:rPr lang="en-US" sz="1600" b="1" dirty="0" err="1" smtClean="0">
                <a:solidFill>
                  <a:srgbClr val="002060"/>
                </a:solidFill>
              </a:rPr>
              <a:t>Taluka</a:t>
            </a:r>
            <a:r>
              <a:rPr lang="en-US" sz="1600" b="1" dirty="0" smtClean="0">
                <a:solidFill>
                  <a:srgbClr val="002060"/>
                </a:solidFill>
              </a:rPr>
              <a:t> of </a:t>
            </a:r>
            <a:r>
              <a:rPr lang="en-US" sz="1600" b="1" dirty="0" err="1" smtClean="0">
                <a:solidFill>
                  <a:srgbClr val="002060"/>
                </a:solidFill>
              </a:rPr>
              <a:t>Bagalkot</a:t>
            </a:r>
            <a:r>
              <a:rPr lang="en-US" sz="1600" b="1" dirty="0" smtClean="0">
                <a:solidFill>
                  <a:srgbClr val="002060"/>
                </a:solidFill>
              </a:rPr>
              <a:t> District, utilizing 5.84 TMC of water. </a:t>
            </a:r>
          </a:p>
          <a:p>
            <a:pPr algn="just">
              <a:lnSpc>
                <a:spcPct val="120000"/>
              </a:lnSpc>
              <a:spcBef>
                <a:spcPts val="600"/>
              </a:spcBef>
              <a:spcAft>
                <a:spcPts val="600"/>
              </a:spcAft>
              <a:buFont typeface="Wingdings" pitchFamily="2" charset="2"/>
              <a:buChar char="Ø"/>
            </a:pPr>
            <a:r>
              <a:rPr lang="en-US" sz="1600" b="1" dirty="0" smtClean="0">
                <a:solidFill>
                  <a:srgbClr val="006600"/>
                </a:solidFill>
              </a:rPr>
              <a:t>Government had accorded administrative approval for the implementation of </a:t>
            </a:r>
            <a:r>
              <a:rPr lang="en-US" sz="1600" b="1" dirty="0" err="1" smtClean="0">
                <a:solidFill>
                  <a:srgbClr val="006600"/>
                </a:solidFill>
              </a:rPr>
              <a:t>Ramthal</a:t>
            </a:r>
            <a:r>
              <a:rPr lang="en-US" sz="1600" b="1" dirty="0" smtClean="0">
                <a:solidFill>
                  <a:srgbClr val="006600"/>
                </a:solidFill>
              </a:rPr>
              <a:t> (</a:t>
            </a:r>
            <a:r>
              <a:rPr lang="en-US" sz="1600" b="1" dirty="0" err="1" smtClean="0">
                <a:solidFill>
                  <a:srgbClr val="006600"/>
                </a:solidFill>
              </a:rPr>
              <a:t>Marol</a:t>
            </a:r>
            <a:r>
              <a:rPr lang="en-US" sz="1600" b="1" dirty="0" smtClean="0">
                <a:solidFill>
                  <a:srgbClr val="006600"/>
                </a:solidFill>
              </a:rPr>
              <a:t>) LIS under KBJNL at an estimated cost of Rs.218.00 </a:t>
            </a:r>
            <a:r>
              <a:rPr lang="en-US" sz="1600" b="1" dirty="0" err="1" smtClean="0">
                <a:solidFill>
                  <a:srgbClr val="006600"/>
                </a:solidFill>
              </a:rPr>
              <a:t>Crores</a:t>
            </a:r>
            <a:r>
              <a:rPr lang="en-US" sz="1600" b="1" dirty="0" smtClean="0">
                <a:solidFill>
                  <a:srgbClr val="006600"/>
                </a:solidFill>
              </a:rPr>
              <a:t> (PL of 2000-01).</a:t>
            </a:r>
          </a:p>
          <a:p>
            <a:pPr algn="just">
              <a:lnSpc>
                <a:spcPct val="120000"/>
              </a:lnSpc>
              <a:spcBef>
                <a:spcPts val="600"/>
              </a:spcBef>
              <a:spcAft>
                <a:spcPts val="600"/>
              </a:spcAft>
              <a:buFont typeface="Wingdings" pitchFamily="2" charset="2"/>
              <a:buChar char="Ø"/>
            </a:pPr>
            <a:r>
              <a:rPr lang="en-US" sz="1600" b="1" dirty="0" smtClean="0">
                <a:solidFill>
                  <a:srgbClr val="002060"/>
                </a:solidFill>
              </a:rPr>
              <a:t>The Scheme contemplates lifting of water in two stages from backwaters of </a:t>
            </a:r>
            <a:r>
              <a:rPr lang="en-US" sz="1600" b="1" dirty="0" err="1" smtClean="0">
                <a:solidFill>
                  <a:srgbClr val="002060"/>
                </a:solidFill>
              </a:rPr>
              <a:t>Narayanpur</a:t>
            </a:r>
            <a:r>
              <a:rPr lang="en-US" sz="1600" b="1" dirty="0" smtClean="0">
                <a:solidFill>
                  <a:srgbClr val="002060"/>
                </a:solidFill>
              </a:rPr>
              <a:t> reservoir</a:t>
            </a:r>
            <a:r>
              <a:rPr lang="en-US" sz="1600" b="1" dirty="0" smtClean="0">
                <a:solidFill>
                  <a:srgbClr val="660066"/>
                </a:solidFill>
              </a:rPr>
              <a:t>. </a:t>
            </a:r>
          </a:p>
        </p:txBody>
      </p:sp>
      <p:graphicFrame>
        <p:nvGraphicFramePr>
          <p:cNvPr id="5" name="Table 4"/>
          <p:cNvGraphicFramePr>
            <a:graphicFrameLocks noGrp="1"/>
          </p:cNvGraphicFramePr>
          <p:nvPr/>
        </p:nvGraphicFramePr>
        <p:xfrm>
          <a:off x="914400" y="3124201"/>
          <a:ext cx="8025617" cy="3276599"/>
        </p:xfrm>
        <a:graphic>
          <a:graphicData uri="http://schemas.openxmlformats.org/drawingml/2006/table">
            <a:tbl>
              <a:tblPr firstRow="1" bandRow="1">
                <a:tableStyleId>{5C22544A-7EE6-4342-B048-85BDC9FD1C3A}</a:tableStyleId>
              </a:tblPr>
              <a:tblGrid>
                <a:gridCol w="524752"/>
                <a:gridCol w="3143399"/>
                <a:gridCol w="4357466"/>
              </a:tblGrid>
              <a:tr h="1420551">
                <a:tc>
                  <a:txBody>
                    <a:bodyPr/>
                    <a:lstStyle/>
                    <a:p>
                      <a:pPr algn="just"/>
                      <a:r>
                        <a:rPr lang="en-US" sz="1500" b="1" dirty="0" smtClean="0">
                          <a:solidFill>
                            <a:srgbClr val="002060"/>
                          </a:solidFill>
                        </a:rPr>
                        <a:t>(a)</a:t>
                      </a:r>
                      <a:endParaRPr lang="en-US" sz="1500" b="1" dirty="0">
                        <a:solidFill>
                          <a:srgbClr val="002060"/>
                        </a:solidFill>
                      </a:endParaRPr>
                    </a:p>
                  </a:txBody>
                  <a:tcPr marL="88626" marR="886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500" b="1" dirty="0" smtClean="0">
                          <a:solidFill>
                            <a:srgbClr val="002060"/>
                          </a:solidFill>
                        </a:rPr>
                        <a:t>1</a:t>
                      </a:r>
                      <a:r>
                        <a:rPr lang="en-US" sz="1500" b="1" baseline="30000" dirty="0" smtClean="0">
                          <a:solidFill>
                            <a:srgbClr val="002060"/>
                          </a:solidFill>
                        </a:rPr>
                        <a:t>st</a:t>
                      </a:r>
                      <a:r>
                        <a:rPr lang="en-US" sz="1500" b="1" dirty="0" smtClean="0">
                          <a:solidFill>
                            <a:srgbClr val="002060"/>
                          </a:solidFill>
                        </a:rPr>
                        <a:t> Stage near Marol in backwater of Narayanapur Dam</a:t>
                      </a:r>
                      <a:endParaRPr lang="en-US" sz="1500" b="1" dirty="0">
                        <a:solidFill>
                          <a:srgbClr val="002060"/>
                        </a:solidFill>
                      </a:endParaRPr>
                    </a:p>
                  </a:txBody>
                  <a:tcPr marL="88626" marR="886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en-US" sz="1500" b="1" dirty="0" smtClean="0">
                          <a:solidFill>
                            <a:srgbClr val="002060"/>
                          </a:solidFill>
                        </a:rPr>
                        <a:t>Lifting from RL 485.60 Mt. to 522.00 Mt.</a:t>
                      </a:r>
                    </a:p>
                    <a:p>
                      <a:pPr algn="just">
                        <a:spcBef>
                          <a:spcPts val="600"/>
                        </a:spcBef>
                        <a:spcAft>
                          <a:spcPts val="600"/>
                        </a:spcAft>
                      </a:pPr>
                      <a:r>
                        <a:rPr lang="en-US" sz="1500" b="1" dirty="0" smtClean="0">
                          <a:solidFill>
                            <a:srgbClr val="002060"/>
                          </a:solidFill>
                        </a:rPr>
                        <a:t>Command Area – 13,730 Hectare</a:t>
                      </a:r>
                    </a:p>
                    <a:p>
                      <a:pPr algn="just">
                        <a:spcBef>
                          <a:spcPts val="600"/>
                        </a:spcBef>
                        <a:spcAft>
                          <a:spcPts val="600"/>
                        </a:spcAft>
                      </a:pPr>
                      <a:r>
                        <a:rPr lang="en-US" sz="1500" b="1" dirty="0" smtClean="0">
                          <a:solidFill>
                            <a:srgbClr val="002060"/>
                          </a:solidFill>
                        </a:rPr>
                        <a:t>Head Work completed &amp; Canal network completed. (conventional System)</a:t>
                      </a:r>
                      <a:endParaRPr lang="en-US" sz="1500" b="1" dirty="0">
                        <a:solidFill>
                          <a:srgbClr val="002060"/>
                        </a:solidFill>
                      </a:endParaRPr>
                    </a:p>
                  </a:txBody>
                  <a:tcPr marL="88626" marR="886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56048">
                <a:tc>
                  <a:txBody>
                    <a:bodyPr/>
                    <a:lstStyle/>
                    <a:p>
                      <a:pPr algn="just"/>
                      <a:r>
                        <a:rPr lang="en-US" sz="1500" b="1" dirty="0" smtClean="0">
                          <a:solidFill>
                            <a:srgbClr val="002060"/>
                          </a:solidFill>
                        </a:rPr>
                        <a:t>(b)</a:t>
                      </a:r>
                      <a:endParaRPr lang="en-US" sz="1500" b="1" dirty="0">
                        <a:solidFill>
                          <a:srgbClr val="002060"/>
                        </a:solidFill>
                      </a:endParaRPr>
                    </a:p>
                  </a:txBody>
                  <a:tcPr marL="88626" marR="886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500" b="1" dirty="0" smtClean="0">
                          <a:solidFill>
                            <a:srgbClr val="002060"/>
                          </a:solidFill>
                        </a:rPr>
                        <a:t>2</a:t>
                      </a:r>
                      <a:r>
                        <a:rPr lang="en-US" sz="1500" b="1" baseline="30000" dirty="0" smtClean="0">
                          <a:solidFill>
                            <a:srgbClr val="002060"/>
                          </a:solidFill>
                        </a:rPr>
                        <a:t>nd</a:t>
                      </a:r>
                      <a:r>
                        <a:rPr lang="en-US" sz="1500" b="1" dirty="0" smtClean="0">
                          <a:solidFill>
                            <a:srgbClr val="002060"/>
                          </a:solidFill>
                        </a:rPr>
                        <a:t> Stage from West Canal near Ramwadgi</a:t>
                      </a:r>
                      <a:endParaRPr lang="en-US" sz="1500" b="1" dirty="0">
                        <a:solidFill>
                          <a:srgbClr val="002060"/>
                        </a:solidFill>
                      </a:endParaRPr>
                    </a:p>
                  </a:txBody>
                  <a:tcPr marL="88626" marR="886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en-US" sz="1500" b="1" dirty="0" smtClean="0">
                          <a:solidFill>
                            <a:srgbClr val="002060"/>
                          </a:solidFill>
                        </a:rPr>
                        <a:t>Lifting from RL 518.20 Mt. to 547.00 Mt.</a:t>
                      </a:r>
                    </a:p>
                    <a:p>
                      <a:pPr algn="just">
                        <a:spcBef>
                          <a:spcPts val="600"/>
                        </a:spcBef>
                        <a:spcAft>
                          <a:spcPts val="600"/>
                        </a:spcAft>
                      </a:pPr>
                      <a:r>
                        <a:rPr lang="en-US" sz="1500" b="1" dirty="0" smtClean="0">
                          <a:solidFill>
                            <a:srgbClr val="002060"/>
                          </a:solidFill>
                        </a:rPr>
                        <a:t>Command Area – 12,571 Hectare</a:t>
                      </a:r>
                    </a:p>
                    <a:p>
                      <a:pPr algn="just">
                        <a:spcBef>
                          <a:spcPts val="600"/>
                        </a:spcBef>
                        <a:spcAft>
                          <a:spcPts val="600"/>
                        </a:spcAft>
                      </a:pPr>
                      <a:r>
                        <a:rPr lang="en-US" sz="1500" b="1" dirty="0" smtClean="0">
                          <a:solidFill>
                            <a:srgbClr val="002060"/>
                          </a:solidFill>
                        </a:rPr>
                        <a:t>Head Work completed.</a:t>
                      </a:r>
                    </a:p>
                    <a:p>
                      <a:pPr algn="just">
                        <a:spcBef>
                          <a:spcPts val="600"/>
                        </a:spcBef>
                        <a:spcAft>
                          <a:spcPts val="600"/>
                        </a:spcAft>
                      </a:pPr>
                      <a:r>
                        <a:rPr lang="en-US" sz="1500" b="1" dirty="0" smtClean="0">
                          <a:solidFill>
                            <a:srgbClr val="002060"/>
                          </a:solidFill>
                        </a:rPr>
                        <a:t>Drip Irrigation proposed in lieu of Conventional  Canal construction.</a:t>
                      </a:r>
                      <a:endParaRPr lang="en-US" sz="1500" b="1" dirty="0">
                        <a:solidFill>
                          <a:srgbClr val="002060"/>
                        </a:solidFill>
                      </a:endParaRPr>
                    </a:p>
                  </a:txBody>
                  <a:tcPr marL="88626" marR="886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090"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sp>
        <p:nvSpPr>
          <p:cNvPr id="8" name="Slide Number Placeholder 7"/>
          <p:cNvSpPr>
            <a:spLocks noGrp="1"/>
          </p:cNvSpPr>
          <p:nvPr>
            <p:ph type="sldNum" sz="quarter" idx="12"/>
          </p:nvPr>
        </p:nvSpPr>
        <p:spPr/>
        <p:txBody>
          <a:bodyPr/>
          <a:lstStyle/>
          <a:p>
            <a:pPr>
              <a:defRPr/>
            </a:pPr>
            <a:fld id="{FE56DF5A-6AF3-4CFA-9216-9DF81F50CFF1}"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77"/>
          <p:cNvSpPr/>
          <p:nvPr/>
        </p:nvSpPr>
        <p:spPr>
          <a:xfrm>
            <a:off x="4148184" y="5445224"/>
            <a:ext cx="1257283" cy="1379220"/>
          </a:xfrm>
          <a:custGeom>
            <a:avLst/>
            <a:gdLst>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830580 w 1158240"/>
              <a:gd name="connsiteY17" fmla="*/ 845820 h 1379220"/>
              <a:gd name="connsiteX18" fmla="*/ 830580 w 1158240"/>
              <a:gd name="connsiteY18" fmla="*/ 769620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690716 h 1379220"/>
              <a:gd name="connsiteX18" fmla="*/ 830580 w 1158240"/>
              <a:gd name="connsiteY18" fmla="*/ 769620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690716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690716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213360 w 1158240"/>
              <a:gd name="connsiteY8" fmla="*/ 5334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978748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320040 w 1158240"/>
              <a:gd name="connsiteY7" fmla="*/ 358140 h 1379220"/>
              <a:gd name="connsiteX8" fmla="*/ 32836 w 1158240"/>
              <a:gd name="connsiteY8" fmla="*/ 5467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978748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58240 w 1158240"/>
              <a:gd name="connsiteY0" fmla="*/ 121920 h 1379220"/>
              <a:gd name="connsiteX1" fmla="*/ 891540 w 1158240"/>
              <a:gd name="connsiteY1" fmla="*/ 91440 h 1379220"/>
              <a:gd name="connsiteX2" fmla="*/ 746760 w 1158240"/>
              <a:gd name="connsiteY2" fmla="*/ 30480 h 1379220"/>
              <a:gd name="connsiteX3" fmla="*/ 601980 w 1158240"/>
              <a:gd name="connsiteY3" fmla="*/ 0 h 1379220"/>
              <a:gd name="connsiteX4" fmla="*/ 373380 w 1158240"/>
              <a:gd name="connsiteY4" fmla="*/ 0 h 1379220"/>
              <a:gd name="connsiteX5" fmla="*/ 335280 w 1158240"/>
              <a:gd name="connsiteY5" fmla="*/ 137160 h 1379220"/>
              <a:gd name="connsiteX6" fmla="*/ 320040 w 1158240"/>
              <a:gd name="connsiteY6" fmla="*/ 259080 h 1379220"/>
              <a:gd name="connsiteX7" fmla="*/ 176852 w 1158240"/>
              <a:gd name="connsiteY7" fmla="*/ 258668 h 1379220"/>
              <a:gd name="connsiteX8" fmla="*/ 32836 w 1158240"/>
              <a:gd name="connsiteY8" fmla="*/ 546700 h 1379220"/>
              <a:gd name="connsiteX9" fmla="*/ 144780 w 1158240"/>
              <a:gd name="connsiteY9" fmla="*/ 708660 h 1379220"/>
              <a:gd name="connsiteX10" fmla="*/ 76200 w 1158240"/>
              <a:gd name="connsiteY10" fmla="*/ 899160 h 1379220"/>
              <a:gd name="connsiteX11" fmla="*/ 30480 w 1158240"/>
              <a:gd name="connsiteY11" fmla="*/ 1066800 h 1379220"/>
              <a:gd name="connsiteX12" fmla="*/ 0 w 1158240"/>
              <a:gd name="connsiteY12" fmla="*/ 1181100 h 1379220"/>
              <a:gd name="connsiteX13" fmla="*/ 38100 w 1158240"/>
              <a:gd name="connsiteY13" fmla="*/ 1280160 h 1379220"/>
              <a:gd name="connsiteX14" fmla="*/ 121920 w 1158240"/>
              <a:gd name="connsiteY14" fmla="*/ 1379220 h 1379220"/>
              <a:gd name="connsiteX15" fmla="*/ 381000 w 1158240"/>
              <a:gd name="connsiteY15" fmla="*/ 1310640 h 1379220"/>
              <a:gd name="connsiteX16" fmla="*/ 723900 w 1158240"/>
              <a:gd name="connsiteY16" fmla="*/ 1135380 h 1379220"/>
              <a:gd name="connsiteX17" fmla="*/ 392876 w 1158240"/>
              <a:gd name="connsiteY17" fmla="*/ 978748 h 1379220"/>
              <a:gd name="connsiteX18" fmla="*/ 536892 w 1158240"/>
              <a:gd name="connsiteY18" fmla="*/ 330676 h 1379220"/>
              <a:gd name="connsiteX19" fmla="*/ 952500 w 1158240"/>
              <a:gd name="connsiteY19" fmla="*/ 480060 h 1379220"/>
              <a:gd name="connsiteX20" fmla="*/ 1158240 w 1158240"/>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115372 w 1197412"/>
              <a:gd name="connsiteY10" fmla="*/ 899160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576064 w 1197412"/>
              <a:gd name="connsiteY18" fmla="*/ 330676 h 1379220"/>
              <a:gd name="connsiteX19" fmla="*/ 991672 w 1197412"/>
              <a:gd name="connsiteY19" fmla="*/ 480060 h 1379220"/>
              <a:gd name="connsiteX20" fmla="*/ 1197412 w 1197412"/>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0 w 1197412"/>
              <a:gd name="connsiteY10" fmla="*/ 978748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576064 w 1197412"/>
              <a:gd name="connsiteY18" fmla="*/ 330676 h 1379220"/>
              <a:gd name="connsiteX19" fmla="*/ 991672 w 1197412"/>
              <a:gd name="connsiteY19" fmla="*/ 480060 h 1379220"/>
              <a:gd name="connsiteX20" fmla="*/ 1197412 w 1197412"/>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0 w 1197412"/>
              <a:gd name="connsiteY10" fmla="*/ 978748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720080 w 1197412"/>
              <a:gd name="connsiteY18" fmla="*/ 330676 h 1379220"/>
              <a:gd name="connsiteX19" fmla="*/ 991672 w 1197412"/>
              <a:gd name="connsiteY19" fmla="*/ 480060 h 1379220"/>
              <a:gd name="connsiteX20" fmla="*/ 1197412 w 1197412"/>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0 w 1197412"/>
              <a:gd name="connsiteY10" fmla="*/ 978748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720080 w 1197412"/>
              <a:gd name="connsiteY18" fmla="*/ 330676 h 1379220"/>
              <a:gd name="connsiteX19" fmla="*/ 991672 w 1197412"/>
              <a:gd name="connsiteY19" fmla="*/ 480060 h 1379220"/>
              <a:gd name="connsiteX20" fmla="*/ 1197412 w 1197412"/>
              <a:gd name="connsiteY20" fmla="*/ 121920 h 1379220"/>
              <a:gd name="connsiteX0" fmla="*/ 1197412 w 1197412"/>
              <a:gd name="connsiteY0" fmla="*/ 121920 h 1379220"/>
              <a:gd name="connsiteX1" fmla="*/ 930712 w 1197412"/>
              <a:gd name="connsiteY1" fmla="*/ 91440 h 1379220"/>
              <a:gd name="connsiteX2" fmla="*/ 785932 w 1197412"/>
              <a:gd name="connsiteY2" fmla="*/ 30480 h 1379220"/>
              <a:gd name="connsiteX3" fmla="*/ 641152 w 1197412"/>
              <a:gd name="connsiteY3" fmla="*/ 0 h 1379220"/>
              <a:gd name="connsiteX4" fmla="*/ 412552 w 1197412"/>
              <a:gd name="connsiteY4" fmla="*/ 0 h 1379220"/>
              <a:gd name="connsiteX5" fmla="*/ 374452 w 1197412"/>
              <a:gd name="connsiteY5" fmla="*/ 137160 h 1379220"/>
              <a:gd name="connsiteX6" fmla="*/ 359212 w 1197412"/>
              <a:gd name="connsiteY6" fmla="*/ 259080 h 1379220"/>
              <a:gd name="connsiteX7" fmla="*/ 216024 w 1197412"/>
              <a:gd name="connsiteY7" fmla="*/ 258668 h 1379220"/>
              <a:gd name="connsiteX8" fmla="*/ 72008 w 1197412"/>
              <a:gd name="connsiteY8" fmla="*/ 546700 h 1379220"/>
              <a:gd name="connsiteX9" fmla="*/ 0 w 1197412"/>
              <a:gd name="connsiteY9" fmla="*/ 834732 h 1379220"/>
              <a:gd name="connsiteX10" fmla="*/ 0 w 1197412"/>
              <a:gd name="connsiteY10" fmla="*/ 978748 h 1379220"/>
              <a:gd name="connsiteX11" fmla="*/ 69652 w 1197412"/>
              <a:gd name="connsiteY11" fmla="*/ 1066800 h 1379220"/>
              <a:gd name="connsiteX12" fmla="*/ 39172 w 1197412"/>
              <a:gd name="connsiteY12" fmla="*/ 1181100 h 1379220"/>
              <a:gd name="connsiteX13" fmla="*/ 77272 w 1197412"/>
              <a:gd name="connsiteY13" fmla="*/ 1280160 h 1379220"/>
              <a:gd name="connsiteX14" fmla="*/ 161092 w 1197412"/>
              <a:gd name="connsiteY14" fmla="*/ 1379220 h 1379220"/>
              <a:gd name="connsiteX15" fmla="*/ 420172 w 1197412"/>
              <a:gd name="connsiteY15" fmla="*/ 1310640 h 1379220"/>
              <a:gd name="connsiteX16" fmla="*/ 763072 w 1197412"/>
              <a:gd name="connsiteY16" fmla="*/ 1135380 h 1379220"/>
              <a:gd name="connsiteX17" fmla="*/ 432048 w 1197412"/>
              <a:gd name="connsiteY17" fmla="*/ 978748 h 1379220"/>
              <a:gd name="connsiteX18" fmla="*/ 720080 w 1197412"/>
              <a:gd name="connsiteY18" fmla="*/ 330676 h 1379220"/>
              <a:gd name="connsiteX19" fmla="*/ 991672 w 1197412"/>
              <a:gd name="connsiteY19" fmla="*/ 480060 h 1379220"/>
              <a:gd name="connsiteX20" fmla="*/ 1197412 w 1197412"/>
              <a:gd name="connsiteY20" fmla="*/ 121920 h 137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7412" h="1379220">
                <a:moveTo>
                  <a:pt x="1197412" y="121920"/>
                </a:moveTo>
                <a:lnTo>
                  <a:pt x="930712" y="91440"/>
                </a:lnTo>
                <a:lnTo>
                  <a:pt x="785932" y="30480"/>
                </a:lnTo>
                <a:lnTo>
                  <a:pt x="641152" y="0"/>
                </a:lnTo>
                <a:lnTo>
                  <a:pt x="412552" y="0"/>
                </a:lnTo>
                <a:lnTo>
                  <a:pt x="374452" y="137160"/>
                </a:lnTo>
                <a:lnTo>
                  <a:pt x="359212" y="259080"/>
                </a:lnTo>
                <a:lnTo>
                  <a:pt x="216024" y="258668"/>
                </a:lnTo>
                <a:lnTo>
                  <a:pt x="72008" y="546700"/>
                </a:lnTo>
                <a:lnTo>
                  <a:pt x="0" y="834732"/>
                </a:lnTo>
                <a:lnTo>
                  <a:pt x="0" y="978748"/>
                </a:lnTo>
                <a:lnTo>
                  <a:pt x="69652" y="1066800"/>
                </a:lnTo>
                <a:lnTo>
                  <a:pt x="39172" y="1181100"/>
                </a:lnTo>
                <a:lnTo>
                  <a:pt x="77272" y="1280160"/>
                </a:lnTo>
                <a:lnTo>
                  <a:pt x="161092" y="1379220"/>
                </a:lnTo>
                <a:lnTo>
                  <a:pt x="420172" y="1310640"/>
                </a:lnTo>
                <a:lnTo>
                  <a:pt x="763072" y="1135380"/>
                </a:lnTo>
                <a:lnTo>
                  <a:pt x="432048" y="978748"/>
                </a:lnTo>
                <a:cubicBezTo>
                  <a:pt x="528059" y="762724"/>
                  <a:pt x="293664" y="599810"/>
                  <a:pt x="720080" y="330676"/>
                </a:cubicBezTo>
                <a:cubicBezTo>
                  <a:pt x="927766" y="484688"/>
                  <a:pt x="853136" y="430265"/>
                  <a:pt x="991672" y="480060"/>
                </a:cubicBezTo>
                <a:lnTo>
                  <a:pt x="1197412" y="121920"/>
                </a:lnTo>
                <a:close/>
              </a:path>
            </a:pathLst>
          </a:custGeom>
          <a:solidFill>
            <a:srgbClr val="E98300"/>
          </a:solidFill>
          <a:ln>
            <a:solidFill>
              <a:srgbClr val="E983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81" name="Freeform 80"/>
          <p:cNvSpPr/>
          <p:nvPr/>
        </p:nvSpPr>
        <p:spPr>
          <a:xfrm>
            <a:off x="6295787" y="2643188"/>
            <a:ext cx="960120" cy="1724025"/>
          </a:xfrm>
          <a:custGeom>
            <a:avLst/>
            <a:gdLst>
              <a:gd name="connsiteX0" fmla="*/ 700087 w 914400"/>
              <a:gd name="connsiteY0" fmla="*/ 271462 h 1724025"/>
              <a:gd name="connsiteX1" fmla="*/ 914400 w 914400"/>
              <a:gd name="connsiteY1" fmla="*/ 309562 h 1724025"/>
              <a:gd name="connsiteX2" fmla="*/ 781050 w 914400"/>
              <a:gd name="connsiteY2" fmla="*/ 781050 h 1724025"/>
              <a:gd name="connsiteX3" fmla="*/ 709612 w 914400"/>
              <a:gd name="connsiteY3" fmla="*/ 1143000 h 1724025"/>
              <a:gd name="connsiteX4" fmla="*/ 628650 w 914400"/>
              <a:gd name="connsiteY4" fmla="*/ 1500187 h 1724025"/>
              <a:gd name="connsiteX5" fmla="*/ 600075 w 914400"/>
              <a:gd name="connsiteY5" fmla="*/ 1600200 h 1724025"/>
              <a:gd name="connsiteX6" fmla="*/ 557212 w 914400"/>
              <a:gd name="connsiteY6" fmla="*/ 1724025 h 1724025"/>
              <a:gd name="connsiteX7" fmla="*/ 400050 w 914400"/>
              <a:gd name="connsiteY7" fmla="*/ 1671637 h 1724025"/>
              <a:gd name="connsiteX8" fmla="*/ 252412 w 914400"/>
              <a:gd name="connsiteY8" fmla="*/ 1543050 h 1724025"/>
              <a:gd name="connsiteX9" fmla="*/ 90487 w 914400"/>
              <a:gd name="connsiteY9" fmla="*/ 1466850 h 1724025"/>
              <a:gd name="connsiteX10" fmla="*/ 90487 w 914400"/>
              <a:gd name="connsiteY10" fmla="*/ 1438275 h 1724025"/>
              <a:gd name="connsiteX11" fmla="*/ 57150 w 914400"/>
              <a:gd name="connsiteY11" fmla="*/ 1395412 h 1724025"/>
              <a:gd name="connsiteX12" fmla="*/ 123825 w 914400"/>
              <a:gd name="connsiteY12" fmla="*/ 1257300 h 1724025"/>
              <a:gd name="connsiteX13" fmla="*/ 9525 w 914400"/>
              <a:gd name="connsiteY13" fmla="*/ 1176337 h 1724025"/>
              <a:gd name="connsiteX14" fmla="*/ 19050 w 914400"/>
              <a:gd name="connsiteY14" fmla="*/ 1028700 h 1724025"/>
              <a:gd name="connsiteX15" fmla="*/ 9525 w 914400"/>
              <a:gd name="connsiteY15" fmla="*/ 1023937 h 1724025"/>
              <a:gd name="connsiteX16" fmla="*/ 0 w 914400"/>
              <a:gd name="connsiteY16" fmla="*/ 928687 h 1724025"/>
              <a:gd name="connsiteX17" fmla="*/ 23812 w 914400"/>
              <a:gd name="connsiteY17" fmla="*/ 923925 h 1724025"/>
              <a:gd name="connsiteX18" fmla="*/ 14287 w 914400"/>
              <a:gd name="connsiteY18" fmla="*/ 700087 h 1724025"/>
              <a:gd name="connsiteX19" fmla="*/ 76200 w 914400"/>
              <a:gd name="connsiteY19" fmla="*/ 700087 h 1724025"/>
              <a:gd name="connsiteX20" fmla="*/ 76200 w 914400"/>
              <a:gd name="connsiteY20" fmla="*/ 757237 h 1724025"/>
              <a:gd name="connsiteX21" fmla="*/ 119062 w 914400"/>
              <a:gd name="connsiteY21" fmla="*/ 757237 h 1724025"/>
              <a:gd name="connsiteX22" fmla="*/ 152400 w 914400"/>
              <a:gd name="connsiteY22" fmla="*/ 842962 h 1724025"/>
              <a:gd name="connsiteX23" fmla="*/ 257175 w 914400"/>
              <a:gd name="connsiteY23" fmla="*/ 842962 h 1724025"/>
              <a:gd name="connsiteX24" fmla="*/ 271462 w 914400"/>
              <a:gd name="connsiteY24" fmla="*/ 419100 h 1724025"/>
              <a:gd name="connsiteX25" fmla="*/ 252412 w 914400"/>
              <a:gd name="connsiteY25" fmla="*/ 390525 h 1724025"/>
              <a:gd name="connsiteX26" fmla="*/ 242887 w 914400"/>
              <a:gd name="connsiteY26" fmla="*/ 180975 h 1724025"/>
              <a:gd name="connsiteX27" fmla="*/ 323850 w 914400"/>
              <a:gd name="connsiteY27" fmla="*/ 185737 h 1724025"/>
              <a:gd name="connsiteX28" fmla="*/ 452437 w 914400"/>
              <a:gd name="connsiteY28" fmla="*/ 228600 h 1724025"/>
              <a:gd name="connsiteX29" fmla="*/ 490537 w 914400"/>
              <a:gd name="connsiteY29" fmla="*/ 57150 h 1724025"/>
              <a:gd name="connsiteX30" fmla="*/ 490537 w 914400"/>
              <a:gd name="connsiteY30" fmla="*/ 0 h 1724025"/>
              <a:gd name="connsiteX31" fmla="*/ 700087 w 914400"/>
              <a:gd name="connsiteY31" fmla="*/ 9525 h 1724025"/>
              <a:gd name="connsiteX32" fmla="*/ 719137 w 914400"/>
              <a:gd name="connsiteY32" fmla="*/ 114300 h 1724025"/>
              <a:gd name="connsiteX33" fmla="*/ 700087 w 914400"/>
              <a:gd name="connsiteY33" fmla="*/ 271462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 h="1724025">
                <a:moveTo>
                  <a:pt x="700087" y="271462"/>
                </a:moveTo>
                <a:lnTo>
                  <a:pt x="914400" y="309562"/>
                </a:lnTo>
                <a:lnTo>
                  <a:pt x="781050" y="781050"/>
                </a:lnTo>
                <a:lnTo>
                  <a:pt x="709612" y="1143000"/>
                </a:lnTo>
                <a:lnTo>
                  <a:pt x="628650" y="1500187"/>
                </a:lnTo>
                <a:lnTo>
                  <a:pt x="600075" y="1600200"/>
                </a:lnTo>
                <a:lnTo>
                  <a:pt x="557212" y="1724025"/>
                </a:lnTo>
                <a:lnTo>
                  <a:pt x="400050" y="1671637"/>
                </a:lnTo>
                <a:lnTo>
                  <a:pt x="252412" y="1543050"/>
                </a:lnTo>
                <a:lnTo>
                  <a:pt x="90487" y="1466850"/>
                </a:lnTo>
                <a:lnTo>
                  <a:pt x="90487" y="1438275"/>
                </a:lnTo>
                <a:lnTo>
                  <a:pt x="57150" y="1395412"/>
                </a:lnTo>
                <a:lnTo>
                  <a:pt x="123825" y="1257300"/>
                </a:lnTo>
                <a:lnTo>
                  <a:pt x="9525" y="1176337"/>
                </a:lnTo>
                <a:lnTo>
                  <a:pt x="19050" y="1028700"/>
                </a:lnTo>
                <a:lnTo>
                  <a:pt x="9525" y="1023937"/>
                </a:lnTo>
                <a:lnTo>
                  <a:pt x="0" y="928687"/>
                </a:lnTo>
                <a:lnTo>
                  <a:pt x="23812" y="923925"/>
                </a:lnTo>
                <a:lnTo>
                  <a:pt x="14287" y="700087"/>
                </a:lnTo>
                <a:lnTo>
                  <a:pt x="76200" y="700087"/>
                </a:lnTo>
                <a:lnTo>
                  <a:pt x="76200" y="757237"/>
                </a:lnTo>
                <a:lnTo>
                  <a:pt x="119062" y="757237"/>
                </a:lnTo>
                <a:lnTo>
                  <a:pt x="152400" y="842962"/>
                </a:lnTo>
                <a:lnTo>
                  <a:pt x="257175" y="842962"/>
                </a:lnTo>
                <a:lnTo>
                  <a:pt x="271462" y="419100"/>
                </a:lnTo>
                <a:lnTo>
                  <a:pt x="252412" y="390525"/>
                </a:lnTo>
                <a:lnTo>
                  <a:pt x="242887" y="180975"/>
                </a:lnTo>
                <a:lnTo>
                  <a:pt x="323850" y="185737"/>
                </a:lnTo>
                <a:lnTo>
                  <a:pt x="452437" y="228600"/>
                </a:lnTo>
                <a:lnTo>
                  <a:pt x="490537" y="57150"/>
                </a:lnTo>
                <a:lnTo>
                  <a:pt x="490537" y="0"/>
                </a:lnTo>
                <a:lnTo>
                  <a:pt x="700087" y="9525"/>
                </a:lnTo>
                <a:lnTo>
                  <a:pt x="719137" y="114300"/>
                </a:lnTo>
                <a:lnTo>
                  <a:pt x="700087" y="271462"/>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2" name="Freeform 81"/>
          <p:cNvSpPr/>
          <p:nvPr/>
        </p:nvSpPr>
        <p:spPr>
          <a:xfrm>
            <a:off x="5425679" y="933451"/>
            <a:ext cx="1390174" cy="2100263"/>
          </a:xfrm>
          <a:custGeom>
            <a:avLst/>
            <a:gdLst>
              <a:gd name="connsiteX0" fmla="*/ 0 w 1323975"/>
              <a:gd name="connsiteY0" fmla="*/ 104775 h 2100263"/>
              <a:gd name="connsiteX1" fmla="*/ 190500 w 1323975"/>
              <a:gd name="connsiteY1" fmla="*/ 90488 h 2100263"/>
              <a:gd name="connsiteX2" fmla="*/ 338138 w 1323975"/>
              <a:gd name="connsiteY2" fmla="*/ 52388 h 2100263"/>
              <a:gd name="connsiteX3" fmla="*/ 433388 w 1323975"/>
              <a:gd name="connsiteY3" fmla="*/ 0 h 2100263"/>
              <a:gd name="connsiteX4" fmla="*/ 514350 w 1323975"/>
              <a:gd name="connsiteY4" fmla="*/ 180975 h 2100263"/>
              <a:gd name="connsiteX5" fmla="*/ 666750 w 1323975"/>
              <a:gd name="connsiteY5" fmla="*/ 242888 h 2100263"/>
              <a:gd name="connsiteX6" fmla="*/ 657225 w 1323975"/>
              <a:gd name="connsiteY6" fmla="*/ 395288 h 2100263"/>
              <a:gd name="connsiteX7" fmla="*/ 690563 w 1323975"/>
              <a:gd name="connsiteY7" fmla="*/ 400050 h 2100263"/>
              <a:gd name="connsiteX8" fmla="*/ 728663 w 1323975"/>
              <a:gd name="connsiteY8" fmla="*/ 666750 h 2100263"/>
              <a:gd name="connsiteX9" fmla="*/ 747713 w 1323975"/>
              <a:gd name="connsiteY9" fmla="*/ 752475 h 2100263"/>
              <a:gd name="connsiteX10" fmla="*/ 923925 w 1323975"/>
              <a:gd name="connsiteY10" fmla="*/ 723900 h 2100263"/>
              <a:gd name="connsiteX11" fmla="*/ 1100138 w 1323975"/>
              <a:gd name="connsiteY11" fmla="*/ 733425 h 2100263"/>
              <a:gd name="connsiteX12" fmla="*/ 1081088 w 1323975"/>
              <a:gd name="connsiteY12" fmla="*/ 1019175 h 2100263"/>
              <a:gd name="connsiteX13" fmla="*/ 1081088 w 1323975"/>
              <a:gd name="connsiteY13" fmla="*/ 1195388 h 2100263"/>
              <a:gd name="connsiteX14" fmla="*/ 1057275 w 1323975"/>
              <a:gd name="connsiteY14" fmla="*/ 1333500 h 2100263"/>
              <a:gd name="connsiteX15" fmla="*/ 1057275 w 1323975"/>
              <a:gd name="connsiteY15" fmla="*/ 1666875 h 2100263"/>
              <a:gd name="connsiteX16" fmla="*/ 1181100 w 1323975"/>
              <a:gd name="connsiteY16" fmla="*/ 1676400 h 2100263"/>
              <a:gd name="connsiteX17" fmla="*/ 1181100 w 1323975"/>
              <a:gd name="connsiteY17" fmla="*/ 1762125 h 2100263"/>
              <a:gd name="connsiteX18" fmla="*/ 1323975 w 1323975"/>
              <a:gd name="connsiteY18" fmla="*/ 1781175 h 2100263"/>
              <a:gd name="connsiteX19" fmla="*/ 1290638 w 1323975"/>
              <a:gd name="connsiteY19" fmla="*/ 1928813 h 2100263"/>
              <a:gd name="connsiteX20" fmla="*/ 1128713 w 1323975"/>
              <a:gd name="connsiteY20" fmla="*/ 1890713 h 2100263"/>
              <a:gd name="connsiteX21" fmla="*/ 1071563 w 1323975"/>
              <a:gd name="connsiteY21" fmla="*/ 1890713 h 2100263"/>
              <a:gd name="connsiteX22" fmla="*/ 1095375 w 1323975"/>
              <a:gd name="connsiteY22" fmla="*/ 2095500 h 2100263"/>
              <a:gd name="connsiteX23" fmla="*/ 1085850 w 1323975"/>
              <a:gd name="connsiteY23" fmla="*/ 2100263 h 2100263"/>
              <a:gd name="connsiteX24" fmla="*/ 0 w 1323975"/>
              <a:gd name="connsiteY24" fmla="*/ 104775 h 210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3975" h="2100263">
                <a:moveTo>
                  <a:pt x="0" y="104775"/>
                </a:moveTo>
                <a:lnTo>
                  <a:pt x="190500" y="90488"/>
                </a:lnTo>
                <a:lnTo>
                  <a:pt x="338138" y="52388"/>
                </a:lnTo>
                <a:lnTo>
                  <a:pt x="433388" y="0"/>
                </a:lnTo>
                <a:lnTo>
                  <a:pt x="514350" y="180975"/>
                </a:lnTo>
                <a:lnTo>
                  <a:pt x="666750" y="242888"/>
                </a:lnTo>
                <a:lnTo>
                  <a:pt x="657225" y="395288"/>
                </a:lnTo>
                <a:lnTo>
                  <a:pt x="690563" y="400050"/>
                </a:lnTo>
                <a:lnTo>
                  <a:pt x="728663" y="666750"/>
                </a:lnTo>
                <a:lnTo>
                  <a:pt x="747713" y="752475"/>
                </a:lnTo>
                <a:lnTo>
                  <a:pt x="923925" y="723900"/>
                </a:lnTo>
                <a:lnTo>
                  <a:pt x="1100138" y="733425"/>
                </a:lnTo>
                <a:lnTo>
                  <a:pt x="1081088" y="1019175"/>
                </a:lnTo>
                <a:lnTo>
                  <a:pt x="1081088" y="1195388"/>
                </a:lnTo>
                <a:lnTo>
                  <a:pt x="1057275" y="1333500"/>
                </a:lnTo>
                <a:lnTo>
                  <a:pt x="1057275" y="1666875"/>
                </a:lnTo>
                <a:lnTo>
                  <a:pt x="1181100" y="1676400"/>
                </a:lnTo>
                <a:lnTo>
                  <a:pt x="1181100" y="1762125"/>
                </a:lnTo>
                <a:lnTo>
                  <a:pt x="1323975" y="1781175"/>
                </a:lnTo>
                <a:lnTo>
                  <a:pt x="1290638" y="1928813"/>
                </a:lnTo>
                <a:lnTo>
                  <a:pt x="1128713" y="1890713"/>
                </a:lnTo>
                <a:lnTo>
                  <a:pt x="1071563" y="1890713"/>
                </a:lnTo>
                <a:lnTo>
                  <a:pt x="1095375" y="2095500"/>
                </a:lnTo>
                <a:lnTo>
                  <a:pt x="1085850" y="2100263"/>
                </a:lnTo>
                <a:lnTo>
                  <a:pt x="0" y="104775"/>
                </a:lnTo>
                <a:close/>
              </a:path>
            </a:pathLst>
          </a:cu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3" name="Freeform 82"/>
          <p:cNvSpPr/>
          <p:nvPr/>
        </p:nvSpPr>
        <p:spPr>
          <a:xfrm>
            <a:off x="5317331" y="1166814"/>
            <a:ext cx="1261825" cy="2325687"/>
          </a:xfrm>
          <a:custGeom>
            <a:avLst/>
            <a:gdLst>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20580 w 1200778"/>
              <a:gd name="connsiteY33" fmla="*/ 85411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41031 w 1200778"/>
              <a:gd name="connsiteY33" fmla="*/ 52754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17231 w 1200778"/>
              <a:gd name="connsiteY33" fmla="*/ 52754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17231 w 1200778"/>
              <a:gd name="connsiteY33" fmla="*/ 52754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17231 w 1200778"/>
              <a:gd name="connsiteY33" fmla="*/ 52754 h 2326194"/>
              <a:gd name="connsiteX34" fmla="*/ 145701 w 1200778"/>
              <a:gd name="connsiteY34" fmla="*/ 0 h 2326194"/>
              <a:gd name="connsiteX0" fmla="*/ 145701 w 1200778"/>
              <a:gd name="connsiteY0" fmla="*/ 0 h 2326194"/>
              <a:gd name="connsiteX1" fmla="*/ 1200778 w 1200778"/>
              <a:gd name="connsiteY1" fmla="*/ 1924259 h 2326194"/>
              <a:gd name="connsiteX2" fmla="*/ 1195754 w 1200778"/>
              <a:gd name="connsiteY2" fmla="*/ 2326194 h 2326194"/>
              <a:gd name="connsiteX3" fmla="*/ 1095271 w 1200778"/>
              <a:gd name="connsiteY3" fmla="*/ 2316145 h 2326194"/>
              <a:gd name="connsiteX4" fmla="*/ 1040005 w 1200778"/>
              <a:gd name="connsiteY4" fmla="*/ 2240783 h 2326194"/>
              <a:gd name="connsiteX5" fmla="*/ 1009860 w 1200778"/>
              <a:gd name="connsiteY5" fmla="*/ 2235758 h 2326194"/>
              <a:gd name="connsiteX6" fmla="*/ 1004835 w 1200778"/>
              <a:gd name="connsiteY6" fmla="*/ 2185517 h 2326194"/>
              <a:gd name="connsiteX7" fmla="*/ 959618 w 1200778"/>
              <a:gd name="connsiteY7" fmla="*/ 2185517 h 2326194"/>
              <a:gd name="connsiteX8" fmla="*/ 823965 w 1200778"/>
              <a:gd name="connsiteY8" fmla="*/ 2190541 h 2326194"/>
              <a:gd name="connsiteX9" fmla="*/ 793820 w 1200778"/>
              <a:gd name="connsiteY9" fmla="*/ 2160396 h 2326194"/>
              <a:gd name="connsiteX10" fmla="*/ 698361 w 1200778"/>
              <a:gd name="connsiteY10" fmla="*/ 2130251 h 2326194"/>
              <a:gd name="connsiteX11" fmla="*/ 698361 w 1200778"/>
              <a:gd name="connsiteY11" fmla="*/ 2090057 h 2326194"/>
              <a:gd name="connsiteX12" fmla="*/ 874207 w 1200778"/>
              <a:gd name="connsiteY12" fmla="*/ 2090057 h 2326194"/>
              <a:gd name="connsiteX13" fmla="*/ 793820 w 1200778"/>
              <a:gd name="connsiteY13" fmla="*/ 1853921 h 2326194"/>
              <a:gd name="connsiteX14" fmla="*/ 738554 w 1200778"/>
              <a:gd name="connsiteY14" fmla="*/ 1783583 h 2326194"/>
              <a:gd name="connsiteX15" fmla="*/ 713433 w 1200778"/>
              <a:gd name="connsiteY15" fmla="*/ 1663002 h 2326194"/>
              <a:gd name="connsiteX16" fmla="*/ 587829 w 1200778"/>
              <a:gd name="connsiteY16" fmla="*/ 1698172 h 2326194"/>
              <a:gd name="connsiteX17" fmla="*/ 562708 w 1200778"/>
              <a:gd name="connsiteY17" fmla="*/ 1477108 h 2326194"/>
              <a:gd name="connsiteX18" fmla="*/ 517490 w 1200778"/>
              <a:gd name="connsiteY18" fmla="*/ 1336431 h 2326194"/>
              <a:gd name="connsiteX19" fmla="*/ 381838 w 1200778"/>
              <a:gd name="connsiteY19" fmla="*/ 1401745 h 2326194"/>
              <a:gd name="connsiteX20" fmla="*/ 301451 w 1200778"/>
              <a:gd name="connsiteY20" fmla="*/ 1406769 h 2326194"/>
              <a:gd name="connsiteX21" fmla="*/ 261257 w 1200778"/>
              <a:gd name="connsiteY21" fmla="*/ 1431890 h 2326194"/>
              <a:gd name="connsiteX22" fmla="*/ 241161 w 1200778"/>
              <a:gd name="connsiteY22" fmla="*/ 1296238 h 2326194"/>
              <a:gd name="connsiteX23" fmla="*/ 256233 w 1200778"/>
              <a:gd name="connsiteY23" fmla="*/ 1281165 h 2326194"/>
              <a:gd name="connsiteX24" fmla="*/ 231112 w 1200778"/>
              <a:gd name="connsiteY24" fmla="*/ 979714 h 2326194"/>
              <a:gd name="connsiteX25" fmla="*/ 236136 w 1200778"/>
              <a:gd name="connsiteY25" fmla="*/ 854110 h 2326194"/>
              <a:gd name="connsiteX26" fmla="*/ 231112 w 1200778"/>
              <a:gd name="connsiteY26" fmla="*/ 773723 h 2326194"/>
              <a:gd name="connsiteX27" fmla="*/ 115556 w 1200778"/>
              <a:gd name="connsiteY27" fmla="*/ 773723 h 2326194"/>
              <a:gd name="connsiteX28" fmla="*/ 115556 w 1200778"/>
              <a:gd name="connsiteY28" fmla="*/ 653143 h 2326194"/>
              <a:gd name="connsiteX29" fmla="*/ 75363 w 1200778"/>
              <a:gd name="connsiteY29" fmla="*/ 648119 h 2326194"/>
              <a:gd name="connsiteX30" fmla="*/ 40194 w 1200778"/>
              <a:gd name="connsiteY30" fmla="*/ 346668 h 2326194"/>
              <a:gd name="connsiteX31" fmla="*/ 0 w 1200778"/>
              <a:gd name="connsiteY31" fmla="*/ 95459 h 2326194"/>
              <a:gd name="connsiteX32" fmla="*/ 120580 w 1200778"/>
              <a:gd name="connsiteY32" fmla="*/ 85411 h 2326194"/>
              <a:gd name="connsiteX33" fmla="*/ 117231 w 1200778"/>
              <a:gd name="connsiteY33" fmla="*/ 52754 h 2326194"/>
              <a:gd name="connsiteX34" fmla="*/ 145701 w 1200778"/>
              <a:gd name="connsiteY34" fmla="*/ 0 h 232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00778" h="2326194">
                <a:moveTo>
                  <a:pt x="145701" y="0"/>
                </a:moveTo>
                <a:lnTo>
                  <a:pt x="1200778" y="1924259"/>
                </a:lnTo>
                <a:cubicBezTo>
                  <a:pt x="1199103" y="2058237"/>
                  <a:pt x="1197429" y="2192216"/>
                  <a:pt x="1195754" y="2326194"/>
                </a:cubicBezTo>
                <a:lnTo>
                  <a:pt x="1095271" y="2316145"/>
                </a:lnTo>
                <a:lnTo>
                  <a:pt x="1040005" y="2240783"/>
                </a:lnTo>
                <a:lnTo>
                  <a:pt x="1009860" y="2235758"/>
                </a:lnTo>
                <a:lnTo>
                  <a:pt x="1004835" y="2185517"/>
                </a:lnTo>
                <a:lnTo>
                  <a:pt x="959618" y="2185517"/>
                </a:lnTo>
                <a:lnTo>
                  <a:pt x="823965" y="2190541"/>
                </a:lnTo>
                <a:lnTo>
                  <a:pt x="793820" y="2160396"/>
                </a:lnTo>
                <a:lnTo>
                  <a:pt x="698361" y="2130251"/>
                </a:lnTo>
                <a:lnTo>
                  <a:pt x="698361" y="2090057"/>
                </a:lnTo>
                <a:lnTo>
                  <a:pt x="874207" y="2090057"/>
                </a:lnTo>
                <a:lnTo>
                  <a:pt x="793820" y="1853921"/>
                </a:lnTo>
                <a:lnTo>
                  <a:pt x="738554" y="1783583"/>
                </a:lnTo>
                <a:lnTo>
                  <a:pt x="713433" y="1663002"/>
                </a:lnTo>
                <a:lnTo>
                  <a:pt x="587829" y="1698172"/>
                </a:lnTo>
                <a:lnTo>
                  <a:pt x="562708" y="1477108"/>
                </a:lnTo>
                <a:lnTo>
                  <a:pt x="517490" y="1336431"/>
                </a:lnTo>
                <a:lnTo>
                  <a:pt x="381838" y="1401745"/>
                </a:lnTo>
                <a:lnTo>
                  <a:pt x="301451" y="1406769"/>
                </a:lnTo>
                <a:lnTo>
                  <a:pt x="261257" y="1431890"/>
                </a:lnTo>
                <a:lnTo>
                  <a:pt x="241161" y="1296238"/>
                </a:lnTo>
                <a:lnTo>
                  <a:pt x="256233" y="1281165"/>
                </a:lnTo>
                <a:lnTo>
                  <a:pt x="231112" y="979714"/>
                </a:lnTo>
                <a:lnTo>
                  <a:pt x="236136" y="854110"/>
                </a:lnTo>
                <a:lnTo>
                  <a:pt x="231112" y="773723"/>
                </a:lnTo>
                <a:lnTo>
                  <a:pt x="115556" y="773723"/>
                </a:lnTo>
                <a:lnTo>
                  <a:pt x="115556" y="653143"/>
                </a:lnTo>
                <a:lnTo>
                  <a:pt x="75363" y="648119"/>
                </a:lnTo>
                <a:lnTo>
                  <a:pt x="40194" y="346668"/>
                </a:lnTo>
                <a:lnTo>
                  <a:pt x="0" y="95459"/>
                </a:lnTo>
                <a:lnTo>
                  <a:pt x="120580" y="85411"/>
                </a:lnTo>
                <a:lnTo>
                  <a:pt x="117231" y="52754"/>
                </a:lnTo>
                <a:lnTo>
                  <a:pt x="145701" y="0"/>
                </a:lnTo>
                <a:close/>
              </a:path>
            </a:pathLst>
          </a:cu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4" name="Freeform 83"/>
          <p:cNvSpPr/>
          <p:nvPr/>
        </p:nvSpPr>
        <p:spPr>
          <a:xfrm>
            <a:off x="5136642" y="3284220"/>
            <a:ext cx="1504188" cy="1257300"/>
          </a:xfrm>
          <a:custGeom>
            <a:avLst/>
            <a:gdLst>
              <a:gd name="connsiteX0" fmla="*/ 868680 w 1432560"/>
              <a:gd name="connsiteY0" fmla="*/ 0 h 1257300"/>
              <a:gd name="connsiteX1" fmla="*/ 868680 w 1432560"/>
              <a:gd name="connsiteY1" fmla="*/ 228600 h 1257300"/>
              <a:gd name="connsiteX2" fmla="*/ 838200 w 1432560"/>
              <a:gd name="connsiteY2" fmla="*/ 365760 h 1257300"/>
              <a:gd name="connsiteX3" fmla="*/ 617220 w 1432560"/>
              <a:gd name="connsiteY3" fmla="*/ 350520 h 1257300"/>
              <a:gd name="connsiteX4" fmla="*/ 624840 w 1432560"/>
              <a:gd name="connsiteY4" fmla="*/ 495300 h 1257300"/>
              <a:gd name="connsiteX5" fmla="*/ 403860 w 1432560"/>
              <a:gd name="connsiteY5" fmla="*/ 426720 h 1257300"/>
              <a:gd name="connsiteX6" fmla="*/ 167640 w 1432560"/>
              <a:gd name="connsiteY6" fmla="*/ 289560 h 1257300"/>
              <a:gd name="connsiteX7" fmla="*/ 83820 w 1432560"/>
              <a:gd name="connsiteY7" fmla="*/ 685800 h 1257300"/>
              <a:gd name="connsiteX8" fmla="*/ 38100 w 1432560"/>
              <a:gd name="connsiteY8" fmla="*/ 678180 h 1257300"/>
              <a:gd name="connsiteX9" fmla="*/ 0 w 1432560"/>
              <a:gd name="connsiteY9" fmla="*/ 777240 h 1257300"/>
              <a:gd name="connsiteX10" fmla="*/ 0 w 1432560"/>
              <a:gd name="connsiteY10" fmla="*/ 853440 h 1257300"/>
              <a:gd name="connsiteX11" fmla="*/ 45720 w 1432560"/>
              <a:gd name="connsiteY11" fmla="*/ 891540 h 1257300"/>
              <a:gd name="connsiteX12" fmla="*/ 30480 w 1432560"/>
              <a:gd name="connsiteY12" fmla="*/ 929640 h 1257300"/>
              <a:gd name="connsiteX13" fmla="*/ 297180 w 1432560"/>
              <a:gd name="connsiteY13" fmla="*/ 952500 h 1257300"/>
              <a:gd name="connsiteX14" fmla="*/ 281940 w 1432560"/>
              <a:gd name="connsiteY14" fmla="*/ 1074420 h 1257300"/>
              <a:gd name="connsiteX15" fmla="*/ 373380 w 1432560"/>
              <a:gd name="connsiteY15" fmla="*/ 1089660 h 1257300"/>
              <a:gd name="connsiteX16" fmla="*/ 365760 w 1432560"/>
              <a:gd name="connsiteY16" fmla="*/ 1165860 h 1257300"/>
              <a:gd name="connsiteX17" fmla="*/ 655320 w 1432560"/>
              <a:gd name="connsiteY17" fmla="*/ 1203960 h 1257300"/>
              <a:gd name="connsiteX18" fmla="*/ 784860 w 1432560"/>
              <a:gd name="connsiteY18" fmla="*/ 1203960 h 1257300"/>
              <a:gd name="connsiteX19" fmla="*/ 800100 w 1432560"/>
              <a:gd name="connsiteY19" fmla="*/ 1082040 h 1257300"/>
              <a:gd name="connsiteX20" fmla="*/ 1021080 w 1432560"/>
              <a:gd name="connsiteY20" fmla="*/ 1120140 h 1257300"/>
              <a:gd name="connsiteX21" fmla="*/ 1150620 w 1432560"/>
              <a:gd name="connsiteY21" fmla="*/ 1173480 h 1257300"/>
              <a:gd name="connsiteX22" fmla="*/ 1242060 w 1432560"/>
              <a:gd name="connsiteY22" fmla="*/ 1188720 h 1257300"/>
              <a:gd name="connsiteX23" fmla="*/ 1280160 w 1432560"/>
              <a:gd name="connsiteY23" fmla="*/ 1234440 h 1257300"/>
              <a:gd name="connsiteX24" fmla="*/ 1432560 w 1432560"/>
              <a:gd name="connsiteY24" fmla="*/ 1257300 h 1257300"/>
              <a:gd name="connsiteX25" fmla="*/ 1424940 w 1432560"/>
              <a:gd name="connsiteY25" fmla="*/ 1150620 h 1257300"/>
              <a:gd name="connsiteX26" fmla="*/ 1363980 w 1432560"/>
              <a:gd name="connsiteY26" fmla="*/ 1104900 h 1257300"/>
              <a:gd name="connsiteX27" fmla="*/ 1363980 w 1432560"/>
              <a:gd name="connsiteY27" fmla="*/ 1043940 h 1257300"/>
              <a:gd name="connsiteX28" fmla="*/ 1318260 w 1432560"/>
              <a:gd name="connsiteY28" fmla="*/ 990600 h 1257300"/>
              <a:gd name="connsiteX29" fmla="*/ 1219200 w 1432560"/>
              <a:gd name="connsiteY29" fmla="*/ 929640 h 1257300"/>
              <a:gd name="connsiteX30" fmla="*/ 1196340 w 1432560"/>
              <a:gd name="connsiteY30" fmla="*/ 883920 h 1257300"/>
              <a:gd name="connsiteX31" fmla="*/ 1021080 w 1432560"/>
              <a:gd name="connsiteY31" fmla="*/ 815340 h 1257300"/>
              <a:gd name="connsiteX32" fmla="*/ 922020 w 1432560"/>
              <a:gd name="connsiteY32" fmla="*/ 701040 h 1257300"/>
              <a:gd name="connsiteX33" fmla="*/ 883920 w 1432560"/>
              <a:gd name="connsiteY33" fmla="*/ 670560 h 1257300"/>
              <a:gd name="connsiteX34" fmla="*/ 838200 w 1432560"/>
              <a:gd name="connsiteY34" fmla="*/ 685800 h 1257300"/>
              <a:gd name="connsiteX35" fmla="*/ 822960 w 1432560"/>
              <a:gd name="connsiteY35" fmla="*/ 655320 h 1257300"/>
              <a:gd name="connsiteX36" fmla="*/ 830580 w 1432560"/>
              <a:gd name="connsiteY36" fmla="*/ 609600 h 1257300"/>
              <a:gd name="connsiteX37" fmla="*/ 853440 w 1432560"/>
              <a:gd name="connsiteY37" fmla="*/ 556260 h 1257300"/>
              <a:gd name="connsiteX38" fmla="*/ 914400 w 1432560"/>
              <a:gd name="connsiteY38" fmla="*/ 556260 h 1257300"/>
              <a:gd name="connsiteX39" fmla="*/ 1036320 w 1432560"/>
              <a:gd name="connsiteY39" fmla="*/ 632460 h 1257300"/>
              <a:gd name="connsiteX40" fmla="*/ 1112520 w 1432560"/>
              <a:gd name="connsiteY40" fmla="*/ 693420 h 1257300"/>
              <a:gd name="connsiteX41" fmla="*/ 1158240 w 1432560"/>
              <a:gd name="connsiteY41" fmla="*/ 739140 h 1257300"/>
              <a:gd name="connsiteX42" fmla="*/ 1219200 w 1432560"/>
              <a:gd name="connsiteY42" fmla="*/ 601980 h 1257300"/>
              <a:gd name="connsiteX43" fmla="*/ 1120140 w 1432560"/>
              <a:gd name="connsiteY43" fmla="*/ 518160 h 1257300"/>
              <a:gd name="connsiteX44" fmla="*/ 1120140 w 1432560"/>
              <a:gd name="connsiteY44" fmla="*/ 358140 h 1257300"/>
              <a:gd name="connsiteX45" fmla="*/ 1089660 w 1432560"/>
              <a:gd name="connsiteY45" fmla="*/ 358140 h 1257300"/>
              <a:gd name="connsiteX46" fmla="*/ 1104900 w 1432560"/>
              <a:gd name="connsiteY46" fmla="*/ 289560 h 1257300"/>
              <a:gd name="connsiteX47" fmla="*/ 1127760 w 1432560"/>
              <a:gd name="connsiteY47" fmla="*/ 266700 h 1257300"/>
              <a:gd name="connsiteX48" fmla="*/ 1127760 w 1432560"/>
              <a:gd name="connsiteY48" fmla="*/ 68580 h 1257300"/>
              <a:gd name="connsiteX49" fmla="*/ 998220 w 1432560"/>
              <a:gd name="connsiteY49" fmla="*/ 76200 h 1257300"/>
              <a:gd name="connsiteX50" fmla="*/ 868680 w 1432560"/>
              <a:gd name="connsiteY50"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32560" h="1257300">
                <a:moveTo>
                  <a:pt x="868680" y="0"/>
                </a:moveTo>
                <a:lnTo>
                  <a:pt x="868680" y="228600"/>
                </a:lnTo>
                <a:lnTo>
                  <a:pt x="838200" y="365760"/>
                </a:lnTo>
                <a:lnTo>
                  <a:pt x="617220" y="350520"/>
                </a:lnTo>
                <a:lnTo>
                  <a:pt x="624840" y="495300"/>
                </a:lnTo>
                <a:lnTo>
                  <a:pt x="403860" y="426720"/>
                </a:lnTo>
                <a:lnTo>
                  <a:pt x="167640" y="289560"/>
                </a:lnTo>
                <a:lnTo>
                  <a:pt x="83820" y="685800"/>
                </a:lnTo>
                <a:lnTo>
                  <a:pt x="38100" y="678180"/>
                </a:lnTo>
                <a:lnTo>
                  <a:pt x="0" y="777240"/>
                </a:lnTo>
                <a:lnTo>
                  <a:pt x="0" y="853440"/>
                </a:lnTo>
                <a:lnTo>
                  <a:pt x="45720" y="891540"/>
                </a:lnTo>
                <a:lnTo>
                  <a:pt x="30480" y="929640"/>
                </a:lnTo>
                <a:lnTo>
                  <a:pt x="297180" y="952500"/>
                </a:lnTo>
                <a:lnTo>
                  <a:pt x="281940" y="1074420"/>
                </a:lnTo>
                <a:lnTo>
                  <a:pt x="373380" y="1089660"/>
                </a:lnTo>
                <a:lnTo>
                  <a:pt x="365760" y="1165860"/>
                </a:lnTo>
                <a:lnTo>
                  <a:pt x="655320" y="1203960"/>
                </a:lnTo>
                <a:lnTo>
                  <a:pt x="784860" y="1203960"/>
                </a:lnTo>
                <a:lnTo>
                  <a:pt x="800100" y="1082040"/>
                </a:lnTo>
                <a:lnTo>
                  <a:pt x="1021080" y="1120140"/>
                </a:lnTo>
                <a:lnTo>
                  <a:pt x="1150620" y="1173480"/>
                </a:lnTo>
                <a:lnTo>
                  <a:pt x="1242060" y="1188720"/>
                </a:lnTo>
                <a:lnTo>
                  <a:pt x="1280160" y="1234440"/>
                </a:lnTo>
                <a:lnTo>
                  <a:pt x="1432560" y="1257300"/>
                </a:lnTo>
                <a:lnTo>
                  <a:pt x="1424940" y="1150620"/>
                </a:lnTo>
                <a:lnTo>
                  <a:pt x="1363980" y="1104900"/>
                </a:lnTo>
                <a:lnTo>
                  <a:pt x="1363980" y="1043940"/>
                </a:lnTo>
                <a:lnTo>
                  <a:pt x="1318260" y="990600"/>
                </a:lnTo>
                <a:lnTo>
                  <a:pt x="1219200" y="929640"/>
                </a:lnTo>
                <a:lnTo>
                  <a:pt x="1196340" y="883920"/>
                </a:lnTo>
                <a:lnTo>
                  <a:pt x="1021080" y="815340"/>
                </a:lnTo>
                <a:lnTo>
                  <a:pt x="922020" y="701040"/>
                </a:lnTo>
                <a:lnTo>
                  <a:pt x="883920" y="670560"/>
                </a:lnTo>
                <a:lnTo>
                  <a:pt x="838200" y="685800"/>
                </a:lnTo>
                <a:lnTo>
                  <a:pt x="822960" y="655320"/>
                </a:lnTo>
                <a:lnTo>
                  <a:pt x="830580" y="609600"/>
                </a:lnTo>
                <a:lnTo>
                  <a:pt x="853440" y="556260"/>
                </a:lnTo>
                <a:lnTo>
                  <a:pt x="914400" y="556260"/>
                </a:lnTo>
                <a:lnTo>
                  <a:pt x="1036320" y="632460"/>
                </a:lnTo>
                <a:lnTo>
                  <a:pt x="1112520" y="693420"/>
                </a:lnTo>
                <a:lnTo>
                  <a:pt x="1158240" y="739140"/>
                </a:lnTo>
                <a:lnTo>
                  <a:pt x="1219200" y="601980"/>
                </a:lnTo>
                <a:lnTo>
                  <a:pt x="1120140" y="518160"/>
                </a:lnTo>
                <a:lnTo>
                  <a:pt x="1120140" y="358140"/>
                </a:lnTo>
                <a:lnTo>
                  <a:pt x="1089660" y="358140"/>
                </a:lnTo>
                <a:lnTo>
                  <a:pt x="1104900" y="289560"/>
                </a:lnTo>
                <a:lnTo>
                  <a:pt x="1127760" y="266700"/>
                </a:lnTo>
                <a:lnTo>
                  <a:pt x="1127760" y="68580"/>
                </a:lnTo>
                <a:lnTo>
                  <a:pt x="998220" y="76200"/>
                </a:lnTo>
                <a:lnTo>
                  <a:pt x="868680" y="0"/>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5" name="Freeform 84"/>
          <p:cNvSpPr/>
          <p:nvPr/>
        </p:nvSpPr>
        <p:spPr>
          <a:xfrm>
            <a:off x="4576572" y="4213860"/>
            <a:ext cx="1264158" cy="1325880"/>
          </a:xfrm>
          <a:custGeom>
            <a:avLst/>
            <a:gdLst>
              <a:gd name="connsiteX0" fmla="*/ 266700 w 1203960"/>
              <a:gd name="connsiteY0" fmla="*/ 121920 h 1325880"/>
              <a:gd name="connsiteX1" fmla="*/ 548640 w 1203960"/>
              <a:gd name="connsiteY1" fmla="*/ 144780 h 1325880"/>
              <a:gd name="connsiteX2" fmla="*/ 571500 w 1203960"/>
              <a:gd name="connsiteY2" fmla="*/ 0 h 1325880"/>
              <a:gd name="connsiteX3" fmla="*/ 830580 w 1203960"/>
              <a:gd name="connsiteY3" fmla="*/ 15240 h 1325880"/>
              <a:gd name="connsiteX4" fmla="*/ 822960 w 1203960"/>
              <a:gd name="connsiteY4" fmla="*/ 137160 h 1325880"/>
              <a:gd name="connsiteX5" fmla="*/ 906780 w 1203960"/>
              <a:gd name="connsiteY5" fmla="*/ 144780 h 1325880"/>
              <a:gd name="connsiteX6" fmla="*/ 906780 w 1203960"/>
              <a:gd name="connsiteY6" fmla="*/ 213360 h 1325880"/>
              <a:gd name="connsiteX7" fmla="*/ 1203960 w 1203960"/>
              <a:gd name="connsiteY7" fmla="*/ 266700 h 1325880"/>
              <a:gd name="connsiteX8" fmla="*/ 1196340 w 1203960"/>
              <a:gd name="connsiteY8" fmla="*/ 464820 h 1325880"/>
              <a:gd name="connsiteX9" fmla="*/ 982980 w 1203960"/>
              <a:gd name="connsiteY9" fmla="*/ 487680 h 1325880"/>
              <a:gd name="connsiteX10" fmla="*/ 952500 w 1203960"/>
              <a:gd name="connsiteY10" fmla="*/ 632460 h 1325880"/>
              <a:gd name="connsiteX11" fmla="*/ 929640 w 1203960"/>
              <a:gd name="connsiteY11" fmla="*/ 739140 h 1325880"/>
              <a:gd name="connsiteX12" fmla="*/ 922020 w 1203960"/>
              <a:gd name="connsiteY12" fmla="*/ 792480 h 1325880"/>
              <a:gd name="connsiteX13" fmla="*/ 922020 w 1203960"/>
              <a:gd name="connsiteY13" fmla="*/ 868680 h 1325880"/>
              <a:gd name="connsiteX14" fmla="*/ 899160 w 1203960"/>
              <a:gd name="connsiteY14" fmla="*/ 944880 h 1325880"/>
              <a:gd name="connsiteX15" fmla="*/ 838200 w 1203960"/>
              <a:gd name="connsiteY15" fmla="*/ 1066800 h 1325880"/>
              <a:gd name="connsiteX16" fmla="*/ 792480 w 1203960"/>
              <a:gd name="connsiteY16" fmla="*/ 1158240 h 1325880"/>
              <a:gd name="connsiteX17" fmla="*/ 716280 w 1203960"/>
              <a:gd name="connsiteY17" fmla="*/ 1325880 h 1325880"/>
              <a:gd name="connsiteX18" fmla="*/ 464820 w 1203960"/>
              <a:gd name="connsiteY18" fmla="*/ 1310640 h 1325880"/>
              <a:gd name="connsiteX19" fmla="*/ 312420 w 1203960"/>
              <a:gd name="connsiteY19" fmla="*/ 1249680 h 1325880"/>
              <a:gd name="connsiteX20" fmla="*/ 152400 w 1203960"/>
              <a:gd name="connsiteY20" fmla="*/ 1219200 h 1325880"/>
              <a:gd name="connsiteX21" fmla="*/ 198120 w 1203960"/>
              <a:gd name="connsiteY21" fmla="*/ 1059180 h 1325880"/>
              <a:gd name="connsiteX22" fmla="*/ 259080 w 1203960"/>
              <a:gd name="connsiteY22" fmla="*/ 769620 h 1325880"/>
              <a:gd name="connsiteX23" fmla="*/ 259080 w 1203960"/>
              <a:gd name="connsiteY23" fmla="*/ 769620 h 1325880"/>
              <a:gd name="connsiteX24" fmla="*/ 7620 w 1203960"/>
              <a:gd name="connsiteY24" fmla="*/ 662940 h 1325880"/>
              <a:gd name="connsiteX25" fmla="*/ 0 w 1203960"/>
              <a:gd name="connsiteY25" fmla="*/ 533400 h 1325880"/>
              <a:gd name="connsiteX26" fmla="*/ 297180 w 1203960"/>
              <a:gd name="connsiteY26" fmla="*/ 518160 h 1325880"/>
              <a:gd name="connsiteX27" fmla="*/ 297180 w 1203960"/>
              <a:gd name="connsiteY27" fmla="*/ 350520 h 1325880"/>
              <a:gd name="connsiteX28" fmla="*/ 297180 w 1203960"/>
              <a:gd name="connsiteY28" fmla="*/ 350520 h 1325880"/>
              <a:gd name="connsiteX29" fmla="*/ 259080 w 1203960"/>
              <a:gd name="connsiteY29" fmla="*/ 358140 h 1325880"/>
              <a:gd name="connsiteX30" fmla="*/ 266700 w 1203960"/>
              <a:gd name="connsiteY30" fmla="*/ 12192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3960" h="1325880">
                <a:moveTo>
                  <a:pt x="266700" y="121920"/>
                </a:moveTo>
                <a:lnTo>
                  <a:pt x="548640" y="144780"/>
                </a:lnTo>
                <a:lnTo>
                  <a:pt x="571500" y="0"/>
                </a:lnTo>
                <a:lnTo>
                  <a:pt x="830580" y="15240"/>
                </a:lnTo>
                <a:lnTo>
                  <a:pt x="822960" y="137160"/>
                </a:lnTo>
                <a:lnTo>
                  <a:pt x="906780" y="144780"/>
                </a:lnTo>
                <a:lnTo>
                  <a:pt x="906780" y="213360"/>
                </a:lnTo>
                <a:lnTo>
                  <a:pt x="1203960" y="266700"/>
                </a:lnTo>
                <a:lnTo>
                  <a:pt x="1196340" y="464820"/>
                </a:lnTo>
                <a:lnTo>
                  <a:pt x="982980" y="487680"/>
                </a:lnTo>
                <a:lnTo>
                  <a:pt x="952500" y="632460"/>
                </a:lnTo>
                <a:lnTo>
                  <a:pt x="929640" y="739140"/>
                </a:lnTo>
                <a:lnTo>
                  <a:pt x="922020" y="792480"/>
                </a:lnTo>
                <a:lnTo>
                  <a:pt x="922020" y="868680"/>
                </a:lnTo>
                <a:lnTo>
                  <a:pt x="899160" y="944880"/>
                </a:lnTo>
                <a:lnTo>
                  <a:pt x="838200" y="1066800"/>
                </a:lnTo>
                <a:lnTo>
                  <a:pt x="792480" y="1158240"/>
                </a:lnTo>
                <a:lnTo>
                  <a:pt x="716280" y="1325880"/>
                </a:lnTo>
                <a:lnTo>
                  <a:pt x="464820" y="1310640"/>
                </a:lnTo>
                <a:lnTo>
                  <a:pt x="312420" y="1249680"/>
                </a:lnTo>
                <a:lnTo>
                  <a:pt x="152400" y="1219200"/>
                </a:lnTo>
                <a:lnTo>
                  <a:pt x="198120" y="1059180"/>
                </a:lnTo>
                <a:lnTo>
                  <a:pt x="259080" y="769620"/>
                </a:lnTo>
                <a:lnTo>
                  <a:pt x="259080" y="769620"/>
                </a:lnTo>
                <a:lnTo>
                  <a:pt x="7620" y="662940"/>
                </a:lnTo>
                <a:lnTo>
                  <a:pt x="0" y="533400"/>
                </a:lnTo>
                <a:lnTo>
                  <a:pt x="297180" y="518160"/>
                </a:lnTo>
                <a:lnTo>
                  <a:pt x="297180" y="350520"/>
                </a:lnTo>
                <a:lnTo>
                  <a:pt x="297180" y="350520"/>
                </a:lnTo>
                <a:lnTo>
                  <a:pt x="259080" y="358140"/>
                </a:lnTo>
                <a:lnTo>
                  <a:pt x="266700" y="121920"/>
                </a:lnTo>
                <a:close/>
              </a:path>
            </a:pathLst>
          </a:cu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6" name="Freeform 85"/>
          <p:cNvSpPr/>
          <p:nvPr/>
        </p:nvSpPr>
        <p:spPr>
          <a:xfrm>
            <a:off x="3568446" y="4297680"/>
            <a:ext cx="1336167" cy="1242060"/>
          </a:xfrm>
          <a:custGeom>
            <a:avLst/>
            <a:gdLst>
              <a:gd name="connsiteX0" fmla="*/ 0 w 1272540"/>
              <a:gd name="connsiteY0" fmla="*/ 121920 h 1242060"/>
              <a:gd name="connsiteX1" fmla="*/ 266700 w 1272540"/>
              <a:gd name="connsiteY1" fmla="*/ 60960 h 1242060"/>
              <a:gd name="connsiteX2" fmla="*/ 441960 w 1272540"/>
              <a:gd name="connsiteY2" fmla="*/ 60960 h 1242060"/>
              <a:gd name="connsiteX3" fmla="*/ 723900 w 1272540"/>
              <a:gd name="connsiteY3" fmla="*/ 53340 h 1242060"/>
              <a:gd name="connsiteX4" fmla="*/ 998220 w 1272540"/>
              <a:gd name="connsiteY4" fmla="*/ 53340 h 1242060"/>
              <a:gd name="connsiteX5" fmla="*/ 1013460 w 1272540"/>
              <a:gd name="connsiteY5" fmla="*/ 0 h 1242060"/>
              <a:gd name="connsiteX6" fmla="*/ 1188720 w 1272540"/>
              <a:gd name="connsiteY6" fmla="*/ 0 h 1242060"/>
              <a:gd name="connsiteX7" fmla="*/ 1226820 w 1272540"/>
              <a:gd name="connsiteY7" fmla="*/ 45720 h 1242060"/>
              <a:gd name="connsiteX8" fmla="*/ 1226820 w 1272540"/>
              <a:gd name="connsiteY8" fmla="*/ 259080 h 1242060"/>
              <a:gd name="connsiteX9" fmla="*/ 1272540 w 1272540"/>
              <a:gd name="connsiteY9" fmla="*/ 251460 h 1242060"/>
              <a:gd name="connsiteX10" fmla="*/ 1249680 w 1272540"/>
              <a:gd name="connsiteY10" fmla="*/ 434340 h 1242060"/>
              <a:gd name="connsiteX11" fmla="*/ 960120 w 1272540"/>
              <a:gd name="connsiteY11" fmla="*/ 449580 h 1242060"/>
              <a:gd name="connsiteX12" fmla="*/ 967740 w 1272540"/>
              <a:gd name="connsiteY12" fmla="*/ 586740 h 1242060"/>
              <a:gd name="connsiteX13" fmla="*/ 1211580 w 1272540"/>
              <a:gd name="connsiteY13" fmla="*/ 685800 h 1242060"/>
              <a:gd name="connsiteX14" fmla="*/ 1127760 w 1272540"/>
              <a:gd name="connsiteY14" fmla="*/ 1135380 h 1242060"/>
              <a:gd name="connsiteX15" fmla="*/ 899160 w 1272540"/>
              <a:gd name="connsiteY15" fmla="*/ 1135380 h 1242060"/>
              <a:gd name="connsiteX16" fmla="*/ 845820 w 1272540"/>
              <a:gd name="connsiteY16" fmla="*/ 1242060 h 1242060"/>
              <a:gd name="connsiteX17" fmla="*/ 830580 w 1272540"/>
              <a:gd name="connsiteY17" fmla="*/ 1173480 h 1242060"/>
              <a:gd name="connsiteX18" fmla="*/ 762000 w 1272540"/>
              <a:gd name="connsiteY18" fmla="*/ 1196340 h 1242060"/>
              <a:gd name="connsiteX19" fmla="*/ 731520 w 1272540"/>
              <a:gd name="connsiteY19" fmla="*/ 1196340 h 1242060"/>
              <a:gd name="connsiteX20" fmla="*/ 769620 w 1272540"/>
              <a:gd name="connsiteY20" fmla="*/ 960120 h 1242060"/>
              <a:gd name="connsiteX21" fmla="*/ 655320 w 1272540"/>
              <a:gd name="connsiteY21" fmla="*/ 982980 h 1242060"/>
              <a:gd name="connsiteX22" fmla="*/ 655320 w 1272540"/>
              <a:gd name="connsiteY22" fmla="*/ 868680 h 1242060"/>
              <a:gd name="connsiteX23" fmla="*/ 487680 w 1272540"/>
              <a:gd name="connsiteY23" fmla="*/ 800100 h 1242060"/>
              <a:gd name="connsiteX24" fmla="*/ 480060 w 1272540"/>
              <a:gd name="connsiteY24" fmla="*/ 914400 h 1242060"/>
              <a:gd name="connsiteX25" fmla="*/ 358140 w 1272540"/>
              <a:gd name="connsiteY25" fmla="*/ 929640 h 1242060"/>
              <a:gd name="connsiteX26" fmla="*/ 289560 w 1272540"/>
              <a:gd name="connsiteY26" fmla="*/ 899160 h 1242060"/>
              <a:gd name="connsiteX27" fmla="*/ 320040 w 1272540"/>
              <a:gd name="connsiteY27" fmla="*/ 731520 h 1242060"/>
              <a:gd name="connsiteX28" fmla="*/ 342900 w 1272540"/>
              <a:gd name="connsiteY28" fmla="*/ 396240 h 1242060"/>
              <a:gd name="connsiteX29" fmla="*/ 274320 w 1272540"/>
              <a:gd name="connsiteY29" fmla="*/ 342900 h 1242060"/>
              <a:gd name="connsiteX30" fmla="*/ 205740 w 1272540"/>
              <a:gd name="connsiteY30" fmla="*/ 259080 h 1242060"/>
              <a:gd name="connsiteX31" fmla="*/ 91440 w 1272540"/>
              <a:gd name="connsiteY31" fmla="*/ 182880 h 1242060"/>
              <a:gd name="connsiteX32" fmla="*/ 0 w 1272540"/>
              <a:gd name="connsiteY32" fmla="*/ 12192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2540" h="1242060">
                <a:moveTo>
                  <a:pt x="0" y="121920"/>
                </a:moveTo>
                <a:lnTo>
                  <a:pt x="266700" y="60960"/>
                </a:lnTo>
                <a:lnTo>
                  <a:pt x="441960" y="60960"/>
                </a:lnTo>
                <a:lnTo>
                  <a:pt x="723900" y="53340"/>
                </a:lnTo>
                <a:lnTo>
                  <a:pt x="998220" y="53340"/>
                </a:lnTo>
                <a:lnTo>
                  <a:pt x="1013460" y="0"/>
                </a:lnTo>
                <a:lnTo>
                  <a:pt x="1188720" y="0"/>
                </a:lnTo>
                <a:lnTo>
                  <a:pt x="1226820" y="45720"/>
                </a:lnTo>
                <a:lnTo>
                  <a:pt x="1226820" y="259080"/>
                </a:lnTo>
                <a:lnTo>
                  <a:pt x="1272540" y="251460"/>
                </a:lnTo>
                <a:lnTo>
                  <a:pt x="1249680" y="434340"/>
                </a:lnTo>
                <a:lnTo>
                  <a:pt x="960120" y="449580"/>
                </a:lnTo>
                <a:lnTo>
                  <a:pt x="967740" y="586740"/>
                </a:lnTo>
                <a:lnTo>
                  <a:pt x="1211580" y="685800"/>
                </a:lnTo>
                <a:lnTo>
                  <a:pt x="1127760" y="1135380"/>
                </a:lnTo>
                <a:lnTo>
                  <a:pt x="899160" y="1135380"/>
                </a:lnTo>
                <a:lnTo>
                  <a:pt x="845820" y="1242060"/>
                </a:lnTo>
                <a:lnTo>
                  <a:pt x="830580" y="1173480"/>
                </a:lnTo>
                <a:lnTo>
                  <a:pt x="762000" y="1196340"/>
                </a:lnTo>
                <a:lnTo>
                  <a:pt x="731520" y="1196340"/>
                </a:lnTo>
                <a:lnTo>
                  <a:pt x="769620" y="960120"/>
                </a:lnTo>
                <a:lnTo>
                  <a:pt x="655320" y="982980"/>
                </a:lnTo>
                <a:lnTo>
                  <a:pt x="655320" y="868680"/>
                </a:lnTo>
                <a:lnTo>
                  <a:pt x="487680" y="800100"/>
                </a:lnTo>
                <a:lnTo>
                  <a:pt x="480060" y="914400"/>
                </a:lnTo>
                <a:lnTo>
                  <a:pt x="358140" y="929640"/>
                </a:lnTo>
                <a:lnTo>
                  <a:pt x="289560" y="899160"/>
                </a:lnTo>
                <a:lnTo>
                  <a:pt x="320040" y="731520"/>
                </a:lnTo>
                <a:lnTo>
                  <a:pt x="342900" y="396240"/>
                </a:lnTo>
                <a:lnTo>
                  <a:pt x="274320" y="342900"/>
                </a:lnTo>
                <a:lnTo>
                  <a:pt x="205740" y="259080"/>
                </a:lnTo>
                <a:lnTo>
                  <a:pt x="91440" y="182880"/>
                </a:lnTo>
                <a:lnTo>
                  <a:pt x="0" y="121920"/>
                </a:lnTo>
                <a:close/>
              </a:path>
            </a:pathLst>
          </a:cu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7" name="Freeform 86"/>
          <p:cNvSpPr/>
          <p:nvPr/>
        </p:nvSpPr>
        <p:spPr>
          <a:xfrm>
            <a:off x="2720340" y="4335780"/>
            <a:ext cx="1200150" cy="1356360"/>
          </a:xfrm>
          <a:custGeom>
            <a:avLst/>
            <a:gdLst>
              <a:gd name="connsiteX0" fmla="*/ 0 w 1143000"/>
              <a:gd name="connsiteY0" fmla="*/ 114300 h 1356360"/>
              <a:gd name="connsiteX1" fmla="*/ 198120 w 1143000"/>
              <a:gd name="connsiteY1" fmla="*/ 68580 h 1356360"/>
              <a:gd name="connsiteX2" fmla="*/ 396240 w 1143000"/>
              <a:gd name="connsiteY2" fmla="*/ 30480 h 1356360"/>
              <a:gd name="connsiteX3" fmla="*/ 441960 w 1143000"/>
              <a:gd name="connsiteY3" fmla="*/ 60960 h 1356360"/>
              <a:gd name="connsiteX4" fmla="*/ 594360 w 1143000"/>
              <a:gd name="connsiteY4" fmla="*/ 0 h 1356360"/>
              <a:gd name="connsiteX5" fmla="*/ 822960 w 1143000"/>
              <a:gd name="connsiteY5" fmla="*/ 106680 h 1356360"/>
              <a:gd name="connsiteX6" fmla="*/ 937260 w 1143000"/>
              <a:gd name="connsiteY6" fmla="*/ 190500 h 1356360"/>
              <a:gd name="connsiteX7" fmla="*/ 1051560 w 1143000"/>
              <a:gd name="connsiteY7" fmla="*/ 304800 h 1356360"/>
              <a:gd name="connsiteX8" fmla="*/ 1143000 w 1143000"/>
              <a:gd name="connsiteY8" fmla="*/ 365760 h 1356360"/>
              <a:gd name="connsiteX9" fmla="*/ 1135380 w 1143000"/>
              <a:gd name="connsiteY9" fmla="*/ 716280 h 1356360"/>
              <a:gd name="connsiteX10" fmla="*/ 1104900 w 1143000"/>
              <a:gd name="connsiteY10" fmla="*/ 861060 h 1356360"/>
              <a:gd name="connsiteX11" fmla="*/ 975360 w 1143000"/>
              <a:gd name="connsiteY11" fmla="*/ 906780 h 1356360"/>
              <a:gd name="connsiteX12" fmla="*/ 952500 w 1143000"/>
              <a:gd name="connsiteY12" fmla="*/ 944880 h 1356360"/>
              <a:gd name="connsiteX13" fmla="*/ 952500 w 1143000"/>
              <a:gd name="connsiteY13" fmla="*/ 1013460 h 1356360"/>
              <a:gd name="connsiteX14" fmla="*/ 1028700 w 1143000"/>
              <a:gd name="connsiteY14" fmla="*/ 1097280 h 1356360"/>
              <a:gd name="connsiteX15" fmla="*/ 1059180 w 1143000"/>
              <a:gd name="connsiteY15" fmla="*/ 1120140 h 1356360"/>
              <a:gd name="connsiteX16" fmla="*/ 883920 w 1143000"/>
              <a:gd name="connsiteY16" fmla="*/ 1325880 h 1356360"/>
              <a:gd name="connsiteX17" fmla="*/ 800100 w 1143000"/>
              <a:gd name="connsiteY17" fmla="*/ 1356360 h 1356360"/>
              <a:gd name="connsiteX18" fmla="*/ 777240 w 1143000"/>
              <a:gd name="connsiteY18" fmla="*/ 1303020 h 1356360"/>
              <a:gd name="connsiteX19" fmla="*/ 693420 w 1143000"/>
              <a:gd name="connsiteY19" fmla="*/ 1287780 h 1356360"/>
              <a:gd name="connsiteX20" fmla="*/ 541020 w 1143000"/>
              <a:gd name="connsiteY20" fmla="*/ 1104900 h 1356360"/>
              <a:gd name="connsiteX21" fmla="*/ 320040 w 1143000"/>
              <a:gd name="connsiteY21" fmla="*/ 777240 h 1356360"/>
              <a:gd name="connsiteX22" fmla="*/ 182880 w 1143000"/>
              <a:gd name="connsiteY22" fmla="*/ 541020 h 1356360"/>
              <a:gd name="connsiteX23" fmla="*/ 175260 w 1143000"/>
              <a:gd name="connsiteY23" fmla="*/ 449580 h 1356360"/>
              <a:gd name="connsiteX24" fmla="*/ 175260 w 1143000"/>
              <a:gd name="connsiteY24" fmla="*/ 350520 h 1356360"/>
              <a:gd name="connsiteX25" fmla="*/ 228600 w 1143000"/>
              <a:gd name="connsiteY25" fmla="*/ 320040 h 1356360"/>
              <a:gd name="connsiteX26" fmla="*/ 228600 w 1143000"/>
              <a:gd name="connsiteY26" fmla="*/ 289560 h 1356360"/>
              <a:gd name="connsiteX27" fmla="*/ 167640 w 1143000"/>
              <a:gd name="connsiteY27" fmla="*/ 266700 h 1356360"/>
              <a:gd name="connsiteX28" fmla="*/ 60960 w 1143000"/>
              <a:gd name="connsiteY28" fmla="*/ 228600 h 1356360"/>
              <a:gd name="connsiteX29" fmla="*/ 45720 w 1143000"/>
              <a:gd name="connsiteY29" fmla="*/ 190500 h 1356360"/>
              <a:gd name="connsiteX30" fmla="*/ 0 w 1143000"/>
              <a:gd name="connsiteY30" fmla="*/ 114300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3000" h="1356360">
                <a:moveTo>
                  <a:pt x="0" y="114300"/>
                </a:moveTo>
                <a:lnTo>
                  <a:pt x="198120" y="68580"/>
                </a:lnTo>
                <a:lnTo>
                  <a:pt x="396240" y="30480"/>
                </a:lnTo>
                <a:lnTo>
                  <a:pt x="441960" y="60960"/>
                </a:lnTo>
                <a:lnTo>
                  <a:pt x="594360" y="0"/>
                </a:lnTo>
                <a:lnTo>
                  <a:pt x="822960" y="106680"/>
                </a:lnTo>
                <a:lnTo>
                  <a:pt x="937260" y="190500"/>
                </a:lnTo>
                <a:lnTo>
                  <a:pt x="1051560" y="304800"/>
                </a:lnTo>
                <a:lnTo>
                  <a:pt x="1143000" y="365760"/>
                </a:lnTo>
                <a:lnTo>
                  <a:pt x="1135380" y="716280"/>
                </a:lnTo>
                <a:lnTo>
                  <a:pt x="1104900" y="861060"/>
                </a:lnTo>
                <a:lnTo>
                  <a:pt x="975360" y="906780"/>
                </a:lnTo>
                <a:lnTo>
                  <a:pt x="952500" y="944880"/>
                </a:lnTo>
                <a:lnTo>
                  <a:pt x="952500" y="1013460"/>
                </a:lnTo>
                <a:lnTo>
                  <a:pt x="1028700" y="1097280"/>
                </a:lnTo>
                <a:lnTo>
                  <a:pt x="1059180" y="1120140"/>
                </a:lnTo>
                <a:lnTo>
                  <a:pt x="883920" y="1325880"/>
                </a:lnTo>
                <a:lnTo>
                  <a:pt x="800100" y="1356360"/>
                </a:lnTo>
                <a:lnTo>
                  <a:pt x="777240" y="1303020"/>
                </a:lnTo>
                <a:lnTo>
                  <a:pt x="693420" y="1287780"/>
                </a:lnTo>
                <a:lnTo>
                  <a:pt x="541020" y="1104900"/>
                </a:lnTo>
                <a:lnTo>
                  <a:pt x="320040" y="777240"/>
                </a:lnTo>
                <a:lnTo>
                  <a:pt x="182880" y="541020"/>
                </a:lnTo>
                <a:lnTo>
                  <a:pt x="175260" y="449580"/>
                </a:lnTo>
                <a:lnTo>
                  <a:pt x="175260" y="350520"/>
                </a:lnTo>
                <a:lnTo>
                  <a:pt x="228600" y="320040"/>
                </a:lnTo>
                <a:lnTo>
                  <a:pt x="228600" y="289560"/>
                </a:lnTo>
                <a:lnTo>
                  <a:pt x="167640" y="266700"/>
                </a:lnTo>
                <a:lnTo>
                  <a:pt x="60960" y="228600"/>
                </a:lnTo>
                <a:lnTo>
                  <a:pt x="45720" y="190500"/>
                </a:lnTo>
                <a:lnTo>
                  <a:pt x="0" y="114300"/>
                </a:lnTo>
                <a:close/>
              </a:path>
            </a:pathLst>
          </a:cu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8" name="Freeform 87"/>
          <p:cNvSpPr/>
          <p:nvPr/>
        </p:nvSpPr>
        <p:spPr>
          <a:xfrm>
            <a:off x="2264283" y="5532120"/>
            <a:ext cx="1368171" cy="1036320"/>
          </a:xfrm>
          <a:custGeom>
            <a:avLst/>
            <a:gdLst>
              <a:gd name="connsiteX0" fmla="*/ 0 w 1303020"/>
              <a:gd name="connsiteY0" fmla="*/ 91440 h 1036320"/>
              <a:gd name="connsiteX1" fmla="*/ 144780 w 1303020"/>
              <a:gd name="connsiteY1" fmla="*/ 76200 h 1036320"/>
              <a:gd name="connsiteX2" fmla="*/ 167640 w 1303020"/>
              <a:gd name="connsiteY2" fmla="*/ 121920 h 1036320"/>
              <a:gd name="connsiteX3" fmla="*/ 236220 w 1303020"/>
              <a:gd name="connsiteY3" fmla="*/ 83820 h 1036320"/>
              <a:gd name="connsiteX4" fmla="*/ 312420 w 1303020"/>
              <a:gd name="connsiteY4" fmla="*/ 76200 h 1036320"/>
              <a:gd name="connsiteX5" fmla="*/ 320040 w 1303020"/>
              <a:gd name="connsiteY5" fmla="*/ 7620 h 1036320"/>
              <a:gd name="connsiteX6" fmla="*/ 533400 w 1303020"/>
              <a:gd name="connsiteY6" fmla="*/ 7620 h 1036320"/>
              <a:gd name="connsiteX7" fmla="*/ 533400 w 1303020"/>
              <a:gd name="connsiteY7" fmla="*/ 45720 h 1036320"/>
              <a:gd name="connsiteX8" fmla="*/ 754380 w 1303020"/>
              <a:gd name="connsiteY8" fmla="*/ 15240 h 1036320"/>
              <a:gd name="connsiteX9" fmla="*/ 944880 w 1303020"/>
              <a:gd name="connsiteY9" fmla="*/ 0 h 1036320"/>
              <a:gd name="connsiteX10" fmla="*/ 1059180 w 1303020"/>
              <a:gd name="connsiteY10" fmla="*/ 15240 h 1036320"/>
              <a:gd name="connsiteX11" fmla="*/ 1158240 w 1303020"/>
              <a:gd name="connsiteY11" fmla="*/ 99060 h 1036320"/>
              <a:gd name="connsiteX12" fmla="*/ 1158240 w 1303020"/>
              <a:gd name="connsiteY12" fmla="*/ 160020 h 1036320"/>
              <a:gd name="connsiteX13" fmla="*/ 1203960 w 1303020"/>
              <a:gd name="connsiteY13" fmla="*/ 160020 h 1036320"/>
              <a:gd name="connsiteX14" fmla="*/ 1211580 w 1303020"/>
              <a:gd name="connsiteY14" fmla="*/ 198120 h 1036320"/>
              <a:gd name="connsiteX15" fmla="*/ 1196340 w 1303020"/>
              <a:gd name="connsiteY15" fmla="*/ 251460 h 1036320"/>
              <a:gd name="connsiteX16" fmla="*/ 1203960 w 1303020"/>
              <a:gd name="connsiteY16" fmla="*/ 297180 h 1036320"/>
              <a:gd name="connsiteX17" fmla="*/ 1257300 w 1303020"/>
              <a:gd name="connsiteY17" fmla="*/ 304800 h 1036320"/>
              <a:gd name="connsiteX18" fmla="*/ 1303020 w 1303020"/>
              <a:gd name="connsiteY18" fmla="*/ 457200 h 1036320"/>
              <a:gd name="connsiteX19" fmla="*/ 1287780 w 1303020"/>
              <a:gd name="connsiteY19" fmla="*/ 556260 h 1036320"/>
              <a:gd name="connsiteX20" fmla="*/ 1287780 w 1303020"/>
              <a:gd name="connsiteY20" fmla="*/ 678180 h 1036320"/>
              <a:gd name="connsiteX21" fmla="*/ 1257300 w 1303020"/>
              <a:gd name="connsiteY21" fmla="*/ 815340 h 1036320"/>
              <a:gd name="connsiteX22" fmla="*/ 1143000 w 1303020"/>
              <a:gd name="connsiteY22" fmla="*/ 998220 h 1036320"/>
              <a:gd name="connsiteX23" fmla="*/ 1112520 w 1303020"/>
              <a:gd name="connsiteY23" fmla="*/ 1036320 h 1036320"/>
              <a:gd name="connsiteX24" fmla="*/ 1059180 w 1303020"/>
              <a:gd name="connsiteY24" fmla="*/ 1036320 h 1036320"/>
              <a:gd name="connsiteX25" fmla="*/ 967740 w 1303020"/>
              <a:gd name="connsiteY25" fmla="*/ 922020 h 1036320"/>
              <a:gd name="connsiteX26" fmla="*/ 914400 w 1303020"/>
              <a:gd name="connsiteY26" fmla="*/ 922020 h 1036320"/>
              <a:gd name="connsiteX27" fmla="*/ 769620 w 1303020"/>
              <a:gd name="connsiteY27" fmla="*/ 922020 h 1036320"/>
              <a:gd name="connsiteX28" fmla="*/ 723900 w 1303020"/>
              <a:gd name="connsiteY28" fmla="*/ 868680 h 1036320"/>
              <a:gd name="connsiteX29" fmla="*/ 762000 w 1303020"/>
              <a:gd name="connsiteY29" fmla="*/ 830580 h 1036320"/>
              <a:gd name="connsiteX30" fmla="*/ 693420 w 1303020"/>
              <a:gd name="connsiteY30" fmla="*/ 746760 h 1036320"/>
              <a:gd name="connsiteX31" fmla="*/ 601980 w 1303020"/>
              <a:gd name="connsiteY31" fmla="*/ 746760 h 1036320"/>
              <a:gd name="connsiteX32" fmla="*/ 579120 w 1303020"/>
              <a:gd name="connsiteY32" fmla="*/ 678180 h 1036320"/>
              <a:gd name="connsiteX33" fmla="*/ 556260 w 1303020"/>
              <a:gd name="connsiteY33" fmla="*/ 640080 h 1036320"/>
              <a:gd name="connsiteX34" fmla="*/ 487680 w 1303020"/>
              <a:gd name="connsiteY34" fmla="*/ 655320 h 1036320"/>
              <a:gd name="connsiteX35" fmla="*/ 487680 w 1303020"/>
              <a:gd name="connsiteY35" fmla="*/ 693420 h 1036320"/>
              <a:gd name="connsiteX36" fmla="*/ 464820 w 1303020"/>
              <a:gd name="connsiteY36" fmla="*/ 723900 h 1036320"/>
              <a:gd name="connsiteX37" fmla="*/ 381000 w 1303020"/>
              <a:gd name="connsiteY37" fmla="*/ 723900 h 1036320"/>
              <a:gd name="connsiteX38" fmla="*/ 358140 w 1303020"/>
              <a:gd name="connsiteY38" fmla="*/ 762000 h 1036320"/>
              <a:gd name="connsiteX39" fmla="*/ 358140 w 1303020"/>
              <a:gd name="connsiteY39" fmla="*/ 822960 h 1036320"/>
              <a:gd name="connsiteX40" fmla="*/ 373380 w 1303020"/>
              <a:gd name="connsiteY40" fmla="*/ 899160 h 1036320"/>
              <a:gd name="connsiteX41" fmla="*/ 373380 w 1303020"/>
              <a:gd name="connsiteY41" fmla="*/ 899160 h 1036320"/>
              <a:gd name="connsiteX42" fmla="*/ 342900 w 1303020"/>
              <a:gd name="connsiteY42" fmla="*/ 922020 h 1036320"/>
              <a:gd name="connsiteX43" fmla="*/ 297180 w 1303020"/>
              <a:gd name="connsiteY43" fmla="*/ 937260 h 1036320"/>
              <a:gd name="connsiteX44" fmla="*/ 213360 w 1303020"/>
              <a:gd name="connsiteY44" fmla="*/ 937260 h 1036320"/>
              <a:gd name="connsiteX45" fmla="*/ 213360 w 1303020"/>
              <a:gd name="connsiteY45" fmla="*/ 937260 h 1036320"/>
              <a:gd name="connsiteX46" fmla="*/ 213360 w 1303020"/>
              <a:gd name="connsiteY46" fmla="*/ 937260 h 1036320"/>
              <a:gd name="connsiteX47" fmla="*/ 190500 w 1303020"/>
              <a:gd name="connsiteY47" fmla="*/ 868680 h 1036320"/>
              <a:gd name="connsiteX48" fmla="*/ 236220 w 1303020"/>
              <a:gd name="connsiteY48" fmla="*/ 845820 h 1036320"/>
              <a:gd name="connsiteX49" fmla="*/ 205740 w 1303020"/>
              <a:gd name="connsiteY49" fmla="*/ 723900 h 1036320"/>
              <a:gd name="connsiteX50" fmla="*/ 220980 w 1303020"/>
              <a:gd name="connsiteY50" fmla="*/ 678180 h 1036320"/>
              <a:gd name="connsiteX51" fmla="*/ 182880 w 1303020"/>
              <a:gd name="connsiteY51" fmla="*/ 556260 h 1036320"/>
              <a:gd name="connsiteX52" fmla="*/ 152400 w 1303020"/>
              <a:gd name="connsiteY52" fmla="*/ 556260 h 1036320"/>
              <a:gd name="connsiteX53" fmla="*/ 114300 w 1303020"/>
              <a:gd name="connsiteY53" fmla="*/ 434340 h 1036320"/>
              <a:gd name="connsiteX54" fmla="*/ 83820 w 1303020"/>
              <a:gd name="connsiteY54" fmla="*/ 388620 h 1036320"/>
              <a:gd name="connsiteX55" fmla="*/ 91440 w 1303020"/>
              <a:gd name="connsiteY55" fmla="*/ 312420 h 1036320"/>
              <a:gd name="connsiteX56" fmla="*/ 68580 w 1303020"/>
              <a:gd name="connsiteY56" fmla="*/ 243840 h 1036320"/>
              <a:gd name="connsiteX57" fmla="*/ 0 w 1303020"/>
              <a:gd name="connsiteY57" fmla="*/ 9144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03020" h="1036320">
                <a:moveTo>
                  <a:pt x="0" y="91440"/>
                </a:moveTo>
                <a:lnTo>
                  <a:pt x="144780" y="76200"/>
                </a:lnTo>
                <a:lnTo>
                  <a:pt x="167640" y="121920"/>
                </a:lnTo>
                <a:lnTo>
                  <a:pt x="236220" y="83820"/>
                </a:lnTo>
                <a:lnTo>
                  <a:pt x="312420" y="76200"/>
                </a:lnTo>
                <a:lnTo>
                  <a:pt x="320040" y="7620"/>
                </a:lnTo>
                <a:lnTo>
                  <a:pt x="533400" y="7620"/>
                </a:lnTo>
                <a:lnTo>
                  <a:pt x="533400" y="45720"/>
                </a:lnTo>
                <a:lnTo>
                  <a:pt x="754380" y="15240"/>
                </a:lnTo>
                <a:lnTo>
                  <a:pt x="944880" y="0"/>
                </a:lnTo>
                <a:lnTo>
                  <a:pt x="1059180" y="15240"/>
                </a:lnTo>
                <a:lnTo>
                  <a:pt x="1158240" y="99060"/>
                </a:lnTo>
                <a:lnTo>
                  <a:pt x="1158240" y="160020"/>
                </a:lnTo>
                <a:lnTo>
                  <a:pt x="1203960" y="160020"/>
                </a:lnTo>
                <a:lnTo>
                  <a:pt x="1211580" y="198120"/>
                </a:lnTo>
                <a:lnTo>
                  <a:pt x="1196340" y="251460"/>
                </a:lnTo>
                <a:lnTo>
                  <a:pt x="1203960" y="297180"/>
                </a:lnTo>
                <a:lnTo>
                  <a:pt x="1257300" y="304800"/>
                </a:lnTo>
                <a:lnTo>
                  <a:pt x="1303020" y="457200"/>
                </a:lnTo>
                <a:lnTo>
                  <a:pt x="1287780" y="556260"/>
                </a:lnTo>
                <a:lnTo>
                  <a:pt x="1287780" y="678180"/>
                </a:lnTo>
                <a:lnTo>
                  <a:pt x="1257300" y="815340"/>
                </a:lnTo>
                <a:lnTo>
                  <a:pt x="1143000" y="998220"/>
                </a:lnTo>
                <a:lnTo>
                  <a:pt x="1112520" y="1036320"/>
                </a:lnTo>
                <a:lnTo>
                  <a:pt x="1059180" y="1036320"/>
                </a:lnTo>
                <a:lnTo>
                  <a:pt x="967740" y="922020"/>
                </a:lnTo>
                <a:lnTo>
                  <a:pt x="914400" y="922020"/>
                </a:lnTo>
                <a:lnTo>
                  <a:pt x="769620" y="922020"/>
                </a:lnTo>
                <a:lnTo>
                  <a:pt x="723900" y="868680"/>
                </a:lnTo>
                <a:lnTo>
                  <a:pt x="762000" y="830580"/>
                </a:lnTo>
                <a:lnTo>
                  <a:pt x="693420" y="746760"/>
                </a:lnTo>
                <a:lnTo>
                  <a:pt x="601980" y="746760"/>
                </a:lnTo>
                <a:lnTo>
                  <a:pt x="579120" y="678180"/>
                </a:lnTo>
                <a:lnTo>
                  <a:pt x="556260" y="640080"/>
                </a:lnTo>
                <a:lnTo>
                  <a:pt x="487680" y="655320"/>
                </a:lnTo>
                <a:lnTo>
                  <a:pt x="487680" y="693420"/>
                </a:lnTo>
                <a:lnTo>
                  <a:pt x="464820" y="723900"/>
                </a:lnTo>
                <a:lnTo>
                  <a:pt x="381000" y="723900"/>
                </a:lnTo>
                <a:lnTo>
                  <a:pt x="358140" y="762000"/>
                </a:lnTo>
                <a:lnTo>
                  <a:pt x="358140" y="822960"/>
                </a:lnTo>
                <a:lnTo>
                  <a:pt x="373380" y="899160"/>
                </a:lnTo>
                <a:lnTo>
                  <a:pt x="373380" y="899160"/>
                </a:lnTo>
                <a:lnTo>
                  <a:pt x="342900" y="922020"/>
                </a:lnTo>
                <a:lnTo>
                  <a:pt x="297180" y="937260"/>
                </a:lnTo>
                <a:lnTo>
                  <a:pt x="213360" y="937260"/>
                </a:lnTo>
                <a:lnTo>
                  <a:pt x="213360" y="937260"/>
                </a:lnTo>
                <a:lnTo>
                  <a:pt x="213360" y="937260"/>
                </a:lnTo>
                <a:lnTo>
                  <a:pt x="190500" y="868680"/>
                </a:lnTo>
                <a:lnTo>
                  <a:pt x="236220" y="845820"/>
                </a:lnTo>
                <a:lnTo>
                  <a:pt x="205740" y="723900"/>
                </a:lnTo>
                <a:lnTo>
                  <a:pt x="220980" y="678180"/>
                </a:lnTo>
                <a:lnTo>
                  <a:pt x="182880" y="556260"/>
                </a:lnTo>
                <a:lnTo>
                  <a:pt x="152400" y="556260"/>
                </a:lnTo>
                <a:lnTo>
                  <a:pt x="114300" y="434340"/>
                </a:lnTo>
                <a:lnTo>
                  <a:pt x="83820" y="388620"/>
                </a:lnTo>
                <a:lnTo>
                  <a:pt x="91440" y="312420"/>
                </a:lnTo>
                <a:lnTo>
                  <a:pt x="68580" y="243840"/>
                </a:lnTo>
                <a:lnTo>
                  <a:pt x="0" y="91440"/>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89" name="Freeform 88"/>
          <p:cNvSpPr/>
          <p:nvPr/>
        </p:nvSpPr>
        <p:spPr>
          <a:xfrm>
            <a:off x="1504188" y="5166360"/>
            <a:ext cx="1016127" cy="1554480"/>
          </a:xfrm>
          <a:custGeom>
            <a:avLst/>
            <a:gdLst>
              <a:gd name="connsiteX0" fmla="*/ 396240 w 967740"/>
              <a:gd name="connsiteY0" fmla="*/ 7620 h 1501140"/>
              <a:gd name="connsiteX1" fmla="*/ 685800 w 967740"/>
              <a:gd name="connsiteY1" fmla="*/ 0 h 1501140"/>
              <a:gd name="connsiteX2" fmla="*/ 762000 w 967740"/>
              <a:gd name="connsiteY2" fmla="*/ 53340 h 1501140"/>
              <a:gd name="connsiteX3" fmla="*/ 861060 w 967740"/>
              <a:gd name="connsiteY3" fmla="*/ 121920 h 1501140"/>
              <a:gd name="connsiteX4" fmla="*/ 792480 w 967740"/>
              <a:gd name="connsiteY4" fmla="*/ 182880 h 1501140"/>
              <a:gd name="connsiteX5" fmla="*/ 769620 w 967740"/>
              <a:gd name="connsiteY5" fmla="*/ 228600 h 1501140"/>
              <a:gd name="connsiteX6" fmla="*/ 685800 w 967740"/>
              <a:gd name="connsiteY6" fmla="*/ 289560 h 1501140"/>
              <a:gd name="connsiteX7" fmla="*/ 662940 w 967740"/>
              <a:gd name="connsiteY7" fmla="*/ 327660 h 1501140"/>
              <a:gd name="connsiteX8" fmla="*/ 723900 w 967740"/>
              <a:gd name="connsiteY8" fmla="*/ 411480 h 1501140"/>
              <a:gd name="connsiteX9" fmla="*/ 754380 w 967740"/>
              <a:gd name="connsiteY9" fmla="*/ 464820 h 1501140"/>
              <a:gd name="connsiteX10" fmla="*/ 830580 w 967740"/>
              <a:gd name="connsiteY10" fmla="*/ 670560 h 1501140"/>
              <a:gd name="connsiteX11" fmla="*/ 822960 w 967740"/>
              <a:gd name="connsiteY11" fmla="*/ 754380 h 1501140"/>
              <a:gd name="connsiteX12" fmla="*/ 845820 w 967740"/>
              <a:gd name="connsiteY12" fmla="*/ 800100 h 1501140"/>
              <a:gd name="connsiteX13" fmla="*/ 891540 w 967740"/>
              <a:gd name="connsiteY13" fmla="*/ 891540 h 1501140"/>
              <a:gd name="connsiteX14" fmla="*/ 922020 w 967740"/>
              <a:gd name="connsiteY14" fmla="*/ 914400 h 1501140"/>
              <a:gd name="connsiteX15" fmla="*/ 944880 w 967740"/>
              <a:gd name="connsiteY15" fmla="*/ 1051560 h 1501140"/>
              <a:gd name="connsiteX16" fmla="*/ 944880 w 967740"/>
              <a:gd name="connsiteY16" fmla="*/ 1104900 h 1501140"/>
              <a:gd name="connsiteX17" fmla="*/ 967740 w 967740"/>
              <a:gd name="connsiteY17" fmla="*/ 1211580 h 1501140"/>
              <a:gd name="connsiteX18" fmla="*/ 922020 w 967740"/>
              <a:gd name="connsiteY18" fmla="*/ 1249680 h 1501140"/>
              <a:gd name="connsiteX19" fmla="*/ 929640 w 967740"/>
              <a:gd name="connsiteY19" fmla="*/ 1287780 h 1501140"/>
              <a:gd name="connsiteX20" fmla="*/ 876300 w 967740"/>
              <a:gd name="connsiteY20" fmla="*/ 1310640 h 1501140"/>
              <a:gd name="connsiteX21" fmla="*/ 853440 w 967740"/>
              <a:gd name="connsiteY21" fmla="*/ 1341120 h 1501140"/>
              <a:gd name="connsiteX22" fmla="*/ 708660 w 967740"/>
              <a:gd name="connsiteY22" fmla="*/ 1348740 h 1501140"/>
              <a:gd name="connsiteX23" fmla="*/ 777240 w 967740"/>
              <a:gd name="connsiteY23" fmla="*/ 1417320 h 1501140"/>
              <a:gd name="connsiteX24" fmla="*/ 716280 w 967740"/>
              <a:gd name="connsiteY24" fmla="*/ 1447800 h 1501140"/>
              <a:gd name="connsiteX25" fmla="*/ 586740 w 967740"/>
              <a:gd name="connsiteY25" fmla="*/ 1470660 h 1501140"/>
              <a:gd name="connsiteX26" fmla="*/ 586740 w 967740"/>
              <a:gd name="connsiteY26" fmla="*/ 1470660 h 1501140"/>
              <a:gd name="connsiteX27" fmla="*/ 586740 w 967740"/>
              <a:gd name="connsiteY27" fmla="*/ 1470660 h 1501140"/>
              <a:gd name="connsiteX28" fmla="*/ 586740 w 967740"/>
              <a:gd name="connsiteY28" fmla="*/ 1470660 h 1501140"/>
              <a:gd name="connsiteX29" fmla="*/ 487680 w 967740"/>
              <a:gd name="connsiteY29" fmla="*/ 1501140 h 1501140"/>
              <a:gd name="connsiteX30" fmla="*/ 495300 w 967740"/>
              <a:gd name="connsiteY30" fmla="*/ 1424940 h 1501140"/>
              <a:gd name="connsiteX31" fmla="*/ 419100 w 967740"/>
              <a:gd name="connsiteY31" fmla="*/ 1440180 h 1501140"/>
              <a:gd name="connsiteX32" fmla="*/ 350520 w 967740"/>
              <a:gd name="connsiteY32" fmla="*/ 1295400 h 1501140"/>
              <a:gd name="connsiteX33" fmla="*/ 198120 w 967740"/>
              <a:gd name="connsiteY33" fmla="*/ 1165860 h 1501140"/>
              <a:gd name="connsiteX34" fmla="*/ 167640 w 967740"/>
              <a:gd name="connsiteY34" fmla="*/ 1074420 h 1501140"/>
              <a:gd name="connsiteX35" fmla="*/ 274320 w 967740"/>
              <a:gd name="connsiteY35" fmla="*/ 1074420 h 1501140"/>
              <a:gd name="connsiteX36" fmla="*/ 266700 w 967740"/>
              <a:gd name="connsiteY36" fmla="*/ 822960 h 1501140"/>
              <a:gd name="connsiteX37" fmla="*/ 45720 w 967740"/>
              <a:gd name="connsiteY37" fmla="*/ 807720 h 1501140"/>
              <a:gd name="connsiteX38" fmla="*/ 0 w 967740"/>
              <a:gd name="connsiteY38" fmla="*/ 571500 h 1501140"/>
              <a:gd name="connsiteX39" fmla="*/ 7620 w 967740"/>
              <a:gd name="connsiteY39" fmla="*/ 411480 h 1501140"/>
              <a:gd name="connsiteX40" fmla="*/ 68580 w 967740"/>
              <a:gd name="connsiteY40" fmla="*/ 373380 h 1501140"/>
              <a:gd name="connsiteX41" fmla="*/ 99060 w 967740"/>
              <a:gd name="connsiteY41" fmla="*/ 297180 h 1501140"/>
              <a:gd name="connsiteX42" fmla="*/ 190500 w 967740"/>
              <a:gd name="connsiteY42" fmla="*/ 297180 h 1501140"/>
              <a:gd name="connsiteX43" fmla="*/ 190500 w 967740"/>
              <a:gd name="connsiteY43" fmla="*/ 220980 h 1501140"/>
              <a:gd name="connsiteX44" fmla="*/ 312420 w 967740"/>
              <a:gd name="connsiteY44" fmla="*/ 213360 h 1501140"/>
              <a:gd name="connsiteX45" fmla="*/ 312420 w 967740"/>
              <a:gd name="connsiteY45" fmla="*/ 129540 h 1501140"/>
              <a:gd name="connsiteX46" fmla="*/ 396240 w 967740"/>
              <a:gd name="connsiteY46" fmla="*/ 7620 h 15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67740" h="1501140">
                <a:moveTo>
                  <a:pt x="396240" y="7620"/>
                </a:moveTo>
                <a:lnTo>
                  <a:pt x="685800" y="0"/>
                </a:lnTo>
                <a:lnTo>
                  <a:pt x="762000" y="53340"/>
                </a:lnTo>
                <a:lnTo>
                  <a:pt x="861060" y="121920"/>
                </a:lnTo>
                <a:lnTo>
                  <a:pt x="792480" y="182880"/>
                </a:lnTo>
                <a:lnTo>
                  <a:pt x="769620" y="228600"/>
                </a:lnTo>
                <a:lnTo>
                  <a:pt x="685800" y="289560"/>
                </a:lnTo>
                <a:lnTo>
                  <a:pt x="662940" y="327660"/>
                </a:lnTo>
                <a:lnTo>
                  <a:pt x="723900" y="411480"/>
                </a:lnTo>
                <a:lnTo>
                  <a:pt x="754380" y="464820"/>
                </a:lnTo>
                <a:lnTo>
                  <a:pt x="830580" y="670560"/>
                </a:lnTo>
                <a:lnTo>
                  <a:pt x="822960" y="754380"/>
                </a:lnTo>
                <a:lnTo>
                  <a:pt x="845820" y="800100"/>
                </a:lnTo>
                <a:lnTo>
                  <a:pt x="891540" y="891540"/>
                </a:lnTo>
                <a:lnTo>
                  <a:pt x="922020" y="914400"/>
                </a:lnTo>
                <a:lnTo>
                  <a:pt x="944880" y="1051560"/>
                </a:lnTo>
                <a:lnTo>
                  <a:pt x="944880" y="1104900"/>
                </a:lnTo>
                <a:lnTo>
                  <a:pt x="967740" y="1211580"/>
                </a:lnTo>
                <a:lnTo>
                  <a:pt x="922020" y="1249680"/>
                </a:lnTo>
                <a:lnTo>
                  <a:pt x="929640" y="1287780"/>
                </a:lnTo>
                <a:lnTo>
                  <a:pt x="876300" y="1310640"/>
                </a:lnTo>
                <a:lnTo>
                  <a:pt x="853440" y="1341120"/>
                </a:lnTo>
                <a:lnTo>
                  <a:pt x="708660" y="1348740"/>
                </a:lnTo>
                <a:lnTo>
                  <a:pt x="777240" y="1417320"/>
                </a:lnTo>
                <a:lnTo>
                  <a:pt x="716280" y="1447800"/>
                </a:lnTo>
                <a:lnTo>
                  <a:pt x="586740" y="1470660"/>
                </a:lnTo>
                <a:lnTo>
                  <a:pt x="586740" y="1470660"/>
                </a:lnTo>
                <a:lnTo>
                  <a:pt x="586740" y="1470660"/>
                </a:lnTo>
                <a:lnTo>
                  <a:pt x="586740" y="1470660"/>
                </a:lnTo>
                <a:lnTo>
                  <a:pt x="487680" y="1501140"/>
                </a:lnTo>
                <a:lnTo>
                  <a:pt x="495300" y="1424940"/>
                </a:lnTo>
                <a:lnTo>
                  <a:pt x="419100" y="1440180"/>
                </a:lnTo>
                <a:lnTo>
                  <a:pt x="350520" y="1295400"/>
                </a:lnTo>
                <a:lnTo>
                  <a:pt x="198120" y="1165860"/>
                </a:lnTo>
                <a:lnTo>
                  <a:pt x="167640" y="1074420"/>
                </a:lnTo>
                <a:lnTo>
                  <a:pt x="274320" y="1074420"/>
                </a:lnTo>
                <a:lnTo>
                  <a:pt x="266700" y="822960"/>
                </a:lnTo>
                <a:lnTo>
                  <a:pt x="45720" y="807720"/>
                </a:lnTo>
                <a:lnTo>
                  <a:pt x="0" y="571500"/>
                </a:lnTo>
                <a:lnTo>
                  <a:pt x="7620" y="411480"/>
                </a:lnTo>
                <a:lnTo>
                  <a:pt x="68580" y="373380"/>
                </a:lnTo>
                <a:lnTo>
                  <a:pt x="99060" y="297180"/>
                </a:lnTo>
                <a:lnTo>
                  <a:pt x="190500" y="297180"/>
                </a:lnTo>
                <a:lnTo>
                  <a:pt x="190500" y="220980"/>
                </a:lnTo>
                <a:lnTo>
                  <a:pt x="312420" y="213360"/>
                </a:lnTo>
                <a:lnTo>
                  <a:pt x="312420" y="129540"/>
                </a:lnTo>
                <a:lnTo>
                  <a:pt x="396240" y="7620"/>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0" name="Freeform 89"/>
          <p:cNvSpPr/>
          <p:nvPr/>
        </p:nvSpPr>
        <p:spPr>
          <a:xfrm>
            <a:off x="1877250" y="4375246"/>
            <a:ext cx="1497501" cy="1289713"/>
          </a:xfrm>
          <a:custGeom>
            <a:avLst/>
            <a:gdLst>
              <a:gd name="connsiteX0" fmla="*/ 150125 w 1426191"/>
              <a:gd name="connsiteY0" fmla="*/ 34119 h 1289713"/>
              <a:gd name="connsiteX1" fmla="*/ 218364 w 1426191"/>
              <a:gd name="connsiteY1" fmla="*/ 0 h 1289713"/>
              <a:gd name="connsiteX2" fmla="*/ 464024 w 1426191"/>
              <a:gd name="connsiteY2" fmla="*/ 47767 h 1289713"/>
              <a:gd name="connsiteX3" fmla="*/ 504967 w 1426191"/>
              <a:gd name="connsiteY3" fmla="*/ 0 h 1289713"/>
              <a:gd name="connsiteX4" fmla="*/ 655092 w 1426191"/>
              <a:gd name="connsiteY4" fmla="*/ 34119 h 1289713"/>
              <a:gd name="connsiteX5" fmla="*/ 668740 w 1426191"/>
              <a:gd name="connsiteY5" fmla="*/ 61415 h 1289713"/>
              <a:gd name="connsiteX6" fmla="*/ 784746 w 1426191"/>
              <a:gd name="connsiteY6" fmla="*/ 116006 h 1289713"/>
              <a:gd name="connsiteX7" fmla="*/ 818865 w 1426191"/>
              <a:gd name="connsiteY7" fmla="*/ 156949 h 1289713"/>
              <a:gd name="connsiteX8" fmla="*/ 812042 w 1426191"/>
              <a:gd name="connsiteY8" fmla="*/ 232012 h 1289713"/>
              <a:gd name="connsiteX9" fmla="*/ 832513 w 1426191"/>
              <a:gd name="connsiteY9" fmla="*/ 279779 h 1289713"/>
              <a:gd name="connsiteX10" fmla="*/ 839337 w 1426191"/>
              <a:gd name="connsiteY10" fmla="*/ 361665 h 1289713"/>
              <a:gd name="connsiteX11" fmla="*/ 852985 w 1426191"/>
              <a:gd name="connsiteY11" fmla="*/ 416256 h 1289713"/>
              <a:gd name="connsiteX12" fmla="*/ 859809 w 1426191"/>
              <a:gd name="connsiteY12" fmla="*/ 464024 h 1289713"/>
              <a:gd name="connsiteX13" fmla="*/ 866633 w 1426191"/>
              <a:gd name="connsiteY13" fmla="*/ 491319 h 1289713"/>
              <a:gd name="connsiteX14" fmla="*/ 989462 w 1426191"/>
              <a:gd name="connsiteY14" fmla="*/ 498143 h 1289713"/>
              <a:gd name="connsiteX15" fmla="*/ 1187355 w 1426191"/>
              <a:gd name="connsiteY15" fmla="*/ 825689 h 1289713"/>
              <a:gd name="connsiteX16" fmla="*/ 1255594 w 1426191"/>
              <a:gd name="connsiteY16" fmla="*/ 934871 h 1289713"/>
              <a:gd name="connsiteX17" fmla="*/ 1419367 w 1426191"/>
              <a:gd name="connsiteY17" fmla="*/ 1139588 h 1289713"/>
              <a:gd name="connsiteX18" fmla="*/ 1426191 w 1426191"/>
              <a:gd name="connsiteY18" fmla="*/ 1160059 h 1289713"/>
              <a:gd name="connsiteX19" fmla="*/ 1344304 w 1426191"/>
              <a:gd name="connsiteY19" fmla="*/ 1160059 h 1289713"/>
              <a:gd name="connsiteX20" fmla="*/ 1221474 w 1426191"/>
              <a:gd name="connsiteY20" fmla="*/ 1166883 h 1289713"/>
              <a:gd name="connsiteX21" fmla="*/ 900752 w 1426191"/>
              <a:gd name="connsiteY21" fmla="*/ 1194179 h 1289713"/>
              <a:gd name="connsiteX22" fmla="*/ 887104 w 1426191"/>
              <a:gd name="connsiteY22" fmla="*/ 1166883 h 1289713"/>
              <a:gd name="connsiteX23" fmla="*/ 668740 w 1426191"/>
              <a:gd name="connsiteY23" fmla="*/ 1166883 h 1289713"/>
              <a:gd name="connsiteX24" fmla="*/ 689212 w 1426191"/>
              <a:gd name="connsiteY24" fmla="*/ 1221474 h 1289713"/>
              <a:gd name="connsiteX25" fmla="*/ 586853 w 1426191"/>
              <a:gd name="connsiteY25" fmla="*/ 1235122 h 1289713"/>
              <a:gd name="connsiteX26" fmla="*/ 545910 w 1426191"/>
              <a:gd name="connsiteY26" fmla="*/ 1289713 h 1289713"/>
              <a:gd name="connsiteX27" fmla="*/ 511791 w 1426191"/>
              <a:gd name="connsiteY27" fmla="*/ 1228298 h 1289713"/>
              <a:gd name="connsiteX28" fmla="*/ 382137 w 1426191"/>
              <a:gd name="connsiteY28" fmla="*/ 1248770 h 1289713"/>
              <a:gd name="connsiteX29" fmla="*/ 320722 w 1426191"/>
              <a:gd name="connsiteY29" fmla="*/ 1132764 h 1289713"/>
              <a:gd name="connsiteX30" fmla="*/ 320722 w 1426191"/>
              <a:gd name="connsiteY30" fmla="*/ 1112292 h 1289713"/>
              <a:gd name="connsiteX31" fmla="*/ 348018 w 1426191"/>
              <a:gd name="connsiteY31" fmla="*/ 1071349 h 1289713"/>
              <a:gd name="connsiteX32" fmla="*/ 402609 w 1426191"/>
              <a:gd name="connsiteY32" fmla="*/ 1016758 h 1289713"/>
              <a:gd name="connsiteX33" fmla="*/ 484495 w 1426191"/>
              <a:gd name="connsiteY33" fmla="*/ 928048 h 1289713"/>
              <a:gd name="connsiteX34" fmla="*/ 484495 w 1426191"/>
              <a:gd name="connsiteY34" fmla="*/ 928048 h 1289713"/>
              <a:gd name="connsiteX35" fmla="*/ 348018 w 1426191"/>
              <a:gd name="connsiteY35" fmla="*/ 798394 h 1289713"/>
              <a:gd name="connsiteX36" fmla="*/ 81886 w 1426191"/>
              <a:gd name="connsiteY36" fmla="*/ 791570 h 1289713"/>
              <a:gd name="connsiteX37" fmla="*/ 20471 w 1426191"/>
              <a:gd name="connsiteY37" fmla="*/ 818865 h 1289713"/>
              <a:gd name="connsiteX38" fmla="*/ 0 w 1426191"/>
              <a:gd name="connsiteY38" fmla="*/ 805218 h 1289713"/>
              <a:gd name="connsiteX39" fmla="*/ 47767 w 1426191"/>
              <a:gd name="connsiteY39" fmla="*/ 750627 h 1289713"/>
              <a:gd name="connsiteX40" fmla="*/ 47767 w 1426191"/>
              <a:gd name="connsiteY40" fmla="*/ 641445 h 1289713"/>
              <a:gd name="connsiteX41" fmla="*/ 136477 w 1426191"/>
              <a:gd name="connsiteY41" fmla="*/ 580030 h 1289713"/>
              <a:gd name="connsiteX42" fmla="*/ 184244 w 1426191"/>
              <a:gd name="connsiteY42" fmla="*/ 552734 h 1289713"/>
              <a:gd name="connsiteX43" fmla="*/ 191068 w 1426191"/>
              <a:gd name="connsiteY43" fmla="*/ 464024 h 1289713"/>
              <a:gd name="connsiteX44" fmla="*/ 252483 w 1426191"/>
              <a:gd name="connsiteY44" fmla="*/ 354842 h 1289713"/>
              <a:gd name="connsiteX45" fmla="*/ 191068 w 1426191"/>
              <a:gd name="connsiteY45" fmla="*/ 313898 h 1289713"/>
              <a:gd name="connsiteX46" fmla="*/ 177421 w 1426191"/>
              <a:gd name="connsiteY46" fmla="*/ 170597 h 1289713"/>
              <a:gd name="connsiteX47" fmla="*/ 197892 w 1426191"/>
              <a:gd name="connsiteY47" fmla="*/ 61415 h 1289713"/>
              <a:gd name="connsiteX48" fmla="*/ 150125 w 1426191"/>
              <a:gd name="connsiteY48" fmla="*/ 34119 h 128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26191" h="1289713">
                <a:moveTo>
                  <a:pt x="150125" y="34119"/>
                </a:moveTo>
                <a:lnTo>
                  <a:pt x="218364" y="0"/>
                </a:lnTo>
                <a:lnTo>
                  <a:pt x="464024" y="47767"/>
                </a:lnTo>
                <a:lnTo>
                  <a:pt x="504967" y="0"/>
                </a:lnTo>
                <a:lnTo>
                  <a:pt x="655092" y="34119"/>
                </a:lnTo>
                <a:lnTo>
                  <a:pt x="668740" y="61415"/>
                </a:lnTo>
                <a:lnTo>
                  <a:pt x="784746" y="116006"/>
                </a:lnTo>
                <a:lnTo>
                  <a:pt x="818865" y="156949"/>
                </a:lnTo>
                <a:lnTo>
                  <a:pt x="812042" y="232012"/>
                </a:lnTo>
                <a:lnTo>
                  <a:pt x="832513" y="279779"/>
                </a:lnTo>
                <a:lnTo>
                  <a:pt x="839337" y="361665"/>
                </a:lnTo>
                <a:lnTo>
                  <a:pt x="852985" y="416256"/>
                </a:lnTo>
                <a:lnTo>
                  <a:pt x="859809" y="464024"/>
                </a:lnTo>
                <a:lnTo>
                  <a:pt x="866633" y="491319"/>
                </a:lnTo>
                <a:lnTo>
                  <a:pt x="989462" y="498143"/>
                </a:lnTo>
                <a:lnTo>
                  <a:pt x="1187355" y="825689"/>
                </a:lnTo>
                <a:lnTo>
                  <a:pt x="1255594" y="934871"/>
                </a:lnTo>
                <a:lnTo>
                  <a:pt x="1419367" y="1139588"/>
                </a:lnTo>
                <a:lnTo>
                  <a:pt x="1426191" y="1160059"/>
                </a:lnTo>
                <a:lnTo>
                  <a:pt x="1344304" y="1160059"/>
                </a:lnTo>
                <a:lnTo>
                  <a:pt x="1221474" y="1166883"/>
                </a:lnTo>
                <a:lnTo>
                  <a:pt x="900752" y="1194179"/>
                </a:lnTo>
                <a:lnTo>
                  <a:pt x="887104" y="1166883"/>
                </a:lnTo>
                <a:lnTo>
                  <a:pt x="668740" y="1166883"/>
                </a:lnTo>
                <a:lnTo>
                  <a:pt x="689212" y="1221474"/>
                </a:lnTo>
                <a:lnTo>
                  <a:pt x="586853" y="1235122"/>
                </a:lnTo>
                <a:lnTo>
                  <a:pt x="545910" y="1289713"/>
                </a:lnTo>
                <a:lnTo>
                  <a:pt x="511791" y="1228298"/>
                </a:lnTo>
                <a:lnTo>
                  <a:pt x="382137" y="1248770"/>
                </a:lnTo>
                <a:lnTo>
                  <a:pt x="320722" y="1132764"/>
                </a:lnTo>
                <a:lnTo>
                  <a:pt x="320722" y="1112292"/>
                </a:lnTo>
                <a:lnTo>
                  <a:pt x="348018" y="1071349"/>
                </a:lnTo>
                <a:lnTo>
                  <a:pt x="402609" y="1016758"/>
                </a:lnTo>
                <a:lnTo>
                  <a:pt x="484495" y="928048"/>
                </a:lnTo>
                <a:lnTo>
                  <a:pt x="484495" y="928048"/>
                </a:lnTo>
                <a:lnTo>
                  <a:pt x="348018" y="798394"/>
                </a:lnTo>
                <a:lnTo>
                  <a:pt x="81886" y="791570"/>
                </a:lnTo>
                <a:lnTo>
                  <a:pt x="20471" y="818865"/>
                </a:lnTo>
                <a:lnTo>
                  <a:pt x="0" y="805218"/>
                </a:lnTo>
                <a:lnTo>
                  <a:pt x="47767" y="750627"/>
                </a:lnTo>
                <a:lnTo>
                  <a:pt x="47767" y="641445"/>
                </a:lnTo>
                <a:lnTo>
                  <a:pt x="136477" y="580030"/>
                </a:lnTo>
                <a:lnTo>
                  <a:pt x="184244" y="552734"/>
                </a:lnTo>
                <a:lnTo>
                  <a:pt x="191068" y="464024"/>
                </a:lnTo>
                <a:lnTo>
                  <a:pt x="252483" y="354842"/>
                </a:lnTo>
                <a:lnTo>
                  <a:pt x="191068" y="313898"/>
                </a:lnTo>
                <a:lnTo>
                  <a:pt x="177421" y="170597"/>
                </a:lnTo>
                <a:lnTo>
                  <a:pt x="197892" y="61415"/>
                </a:lnTo>
                <a:lnTo>
                  <a:pt x="150125" y="34119"/>
                </a:lnTo>
                <a:close/>
              </a:path>
            </a:pathLst>
          </a:cu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1" name="Freeform 90"/>
          <p:cNvSpPr/>
          <p:nvPr/>
        </p:nvSpPr>
        <p:spPr>
          <a:xfrm>
            <a:off x="6190625" y="1175072"/>
            <a:ext cx="1117751" cy="1554480"/>
          </a:xfrm>
          <a:custGeom>
            <a:avLst/>
            <a:gdLst>
              <a:gd name="connsiteX0" fmla="*/ 0 w 1064525"/>
              <a:gd name="connsiteY0" fmla="*/ 491319 h 1521725"/>
              <a:gd name="connsiteX1" fmla="*/ 6824 w 1064525"/>
              <a:gd name="connsiteY1" fmla="*/ 423080 h 1521725"/>
              <a:gd name="connsiteX2" fmla="*/ 95534 w 1064525"/>
              <a:gd name="connsiteY2" fmla="*/ 320722 h 1521725"/>
              <a:gd name="connsiteX3" fmla="*/ 143301 w 1064525"/>
              <a:gd name="connsiteY3" fmla="*/ 245659 h 1521725"/>
              <a:gd name="connsiteX4" fmla="*/ 402609 w 1064525"/>
              <a:gd name="connsiteY4" fmla="*/ 204716 h 1521725"/>
              <a:gd name="connsiteX5" fmla="*/ 443552 w 1064525"/>
              <a:gd name="connsiteY5" fmla="*/ 0 h 1521725"/>
              <a:gd name="connsiteX6" fmla="*/ 573206 w 1064525"/>
              <a:gd name="connsiteY6" fmla="*/ 20471 h 1521725"/>
              <a:gd name="connsiteX7" fmla="*/ 702860 w 1064525"/>
              <a:gd name="connsiteY7" fmla="*/ 13647 h 1521725"/>
              <a:gd name="connsiteX8" fmla="*/ 702860 w 1064525"/>
              <a:gd name="connsiteY8" fmla="*/ 95534 h 1521725"/>
              <a:gd name="connsiteX9" fmla="*/ 818866 w 1064525"/>
              <a:gd name="connsiteY9" fmla="*/ 136477 h 1521725"/>
              <a:gd name="connsiteX10" fmla="*/ 989463 w 1064525"/>
              <a:gd name="connsiteY10" fmla="*/ 156949 h 1521725"/>
              <a:gd name="connsiteX11" fmla="*/ 996287 w 1064525"/>
              <a:gd name="connsiteY11" fmla="*/ 300250 h 1521725"/>
              <a:gd name="connsiteX12" fmla="*/ 975815 w 1064525"/>
              <a:gd name="connsiteY12" fmla="*/ 354841 h 1521725"/>
              <a:gd name="connsiteX13" fmla="*/ 921224 w 1064525"/>
              <a:gd name="connsiteY13" fmla="*/ 416256 h 1521725"/>
              <a:gd name="connsiteX14" fmla="*/ 907576 w 1064525"/>
              <a:gd name="connsiteY14" fmla="*/ 464023 h 1521725"/>
              <a:gd name="connsiteX15" fmla="*/ 941695 w 1064525"/>
              <a:gd name="connsiteY15" fmla="*/ 477671 h 1521725"/>
              <a:gd name="connsiteX16" fmla="*/ 1030406 w 1064525"/>
              <a:gd name="connsiteY16" fmla="*/ 436728 h 1521725"/>
              <a:gd name="connsiteX17" fmla="*/ 1064525 w 1064525"/>
              <a:gd name="connsiteY17" fmla="*/ 443552 h 1521725"/>
              <a:gd name="connsiteX18" fmla="*/ 1050878 w 1064525"/>
              <a:gd name="connsiteY18" fmla="*/ 607325 h 1521725"/>
              <a:gd name="connsiteX19" fmla="*/ 975815 w 1064525"/>
              <a:gd name="connsiteY19" fmla="*/ 825689 h 1521725"/>
              <a:gd name="connsiteX20" fmla="*/ 955343 w 1064525"/>
              <a:gd name="connsiteY20" fmla="*/ 928047 h 1521725"/>
              <a:gd name="connsiteX21" fmla="*/ 880281 w 1064525"/>
              <a:gd name="connsiteY21" fmla="*/ 1044053 h 1521725"/>
              <a:gd name="connsiteX22" fmla="*/ 825690 w 1064525"/>
              <a:gd name="connsiteY22" fmla="*/ 1105468 h 1521725"/>
              <a:gd name="connsiteX23" fmla="*/ 812042 w 1064525"/>
              <a:gd name="connsiteY23" fmla="*/ 1194179 h 1521725"/>
              <a:gd name="connsiteX24" fmla="*/ 784746 w 1064525"/>
              <a:gd name="connsiteY24" fmla="*/ 1289713 h 1521725"/>
              <a:gd name="connsiteX25" fmla="*/ 805218 w 1064525"/>
              <a:gd name="connsiteY25" fmla="*/ 1439838 h 1521725"/>
              <a:gd name="connsiteX26" fmla="*/ 805218 w 1064525"/>
              <a:gd name="connsiteY26" fmla="*/ 1460310 h 1521725"/>
              <a:gd name="connsiteX27" fmla="*/ 580030 w 1064525"/>
              <a:gd name="connsiteY27" fmla="*/ 1460310 h 1521725"/>
              <a:gd name="connsiteX28" fmla="*/ 573206 w 1064525"/>
              <a:gd name="connsiteY28" fmla="*/ 1521725 h 1521725"/>
              <a:gd name="connsiteX29" fmla="*/ 443552 w 1064525"/>
              <a:gd name="connsiteY29" fmla="*/ 1487606 h 1521725"/>
              <a:gd name="connsiteX30" fmla="*/ 450376 w 1064525"/>
              <a:gd name="connsiteY30" fmla="*/ 1419367 h 1521725"/>
              <a:gd name="connsiteX31" fmla="*/ 327546 w 1064525"/>
              <a:gd name="connsiteY31" fmla="*/ 1412543 h 1521725"/>
              <a:gd name="connsiteX32" fmla="*/ 334370 w 1064525"/>
              <a:gd name="connsiteY32" fmla="*/ 1112292 h 1521725"/>
              <a:gd name="connsiteX33" fmla="*/ 354842 w 1064525"/>
              <a:gd name="connsiteY33" fmla="*/ 934871 h 1521725"/>
              <a:gd name="connsiteX34" fmla="*/ 368490 w 1064525"/>
              <a:gd name="connsiteY34" fmla="*/ 470847 h 1521725"/>
              <a:gd name="connsiteX35" fmla="*/ 191069 w 1064525"/>
              <a:gd name="connsiteY35" fmla="*/ 470847 h 1521725"/>
              <a:gd name="connsiteX36" fmla="*/ 68239 w 1064525"/>
              <a:gd name="connsiteY36" fmla="*/ 484495 h 1521725"/>
              <a:gd name="connsiteX37" fmla="*/ 0 w 1064525"/>
              <a:gd name="connsiteY37" fmla="*/ 491319 h 152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64525" h="1521725">
                <a:moveTo>
                  <a:pt x="0" y="491319"/>
                </a:moveTo>
                <a:lnTo>
                  <a:pt x="6824" y="423080"/>
                </a:lnTo>
                <a:lnTo>
                  <a:pt x="95534" y="320722"/>
                </a:lnTo>
                <a:lnTo>
                  <a:pt x="143301" y="245659"/>
                </a:lnTo>
                <a:lnTo>
                  <a:pt x="402609" y="204716"/>
                </a:lnTo>
                <a:lnTo>
                  <a:pt x="443552" y="0"/>
                </a:lnTo>
                <a:lnTo>
                  <a:pt x="573206" y="20471"/>
                </a:lnTo>
                <a:lnTo>
                  <a:pt x="702860" y="13647"/>
                </a:lnTo>
                <a:lnTo>
                  <a:pt x="702860" y="95534"/>
                </a:lnTo>
                <a:lnTo>
                  <a:pt x="818866" y="136477"/>
                </a:lnTo>
                <a:lnTo>
                  <a:pt x="989463" y="156949"/>
                </a:lnTo>
                <a:lnTo>
                  <a:pt x="996287" y="300250"/>
                </a:lnTo>
                <a:lnTo>
                  <a:pt x="975815" y="354841"/>
                </a:lnTo>
                <a:lnTo>
                  <a:pt x="921224" y="416256"/>
                </a:lnTo>
                <a:lnTo>
                  <a:pt x="907576" y="464023"/>
                </a:lnTo>
                <a:lnTo>
                  <a:pt x="941695" y="477671"/>
                </a:lnTo>
                <a:lnTo>
                  <a:pt x="1030406" y="436728"/>
                </a:lnTo>
                <a:lnTo>
                  <a:pt x="1064525" y="443552"/>
                </a:lnTo>
                <a:lnTo>
                  <a:pt x="1050878" y="607325"/>
                </a:lnTo>
                <a:lnTo>
                  <a:pt x="975815" y="825689"/>
                </a:lnTo>
                <a:lnTo>
                  <a:pt x="955343" y="928047"/>
                </a:lnTo>
                <a:lnTo>
                  <a:pt x="880281" y="1044053"/>
                </a:lnTo>
                <a:lnTo>
                  <a:pt x="825690" y="1105468"/>
                </a:lnTo>
                <a:lnTo>
                  <a:pt x="812042" y="1194179"/>
                </a:lnTo>
                <a:lnTo>
                  <a:pt x="784746" y="1289713"/>
                </a:lnTo>
                <a:lnTo>
                  <a:pt x="805218" y="1439838"/>
                </a:lnTo>
                <a:lnTo>
                  <a:pt x="805218" y="1460310"/>
                </a:lnTo>
                <a:lnTo>
                  <a:pt x="580030" y="1460310"/>
                </a:lnTo>
                <a:lnTo>
                  <a:pt x="573206" y="1521725"/>
                </a:lnTo>
                <a:lnTo>
                  <a:pt x="443552" y="1487606"/>
                </a:lnTo>
                <a:lnTo>
                  <a:pt x="450376" y="1419367"/>
                </a:lnTo>
                <a:lnTo>
                  <a:pt x="327546" y="1412543"/>
                </a:lnTo>
                <a:lnTo>
                  <a:pt x="334370" y="1112292"/>
                </a:lnTo>
                <a:lnTo>
                  <a:pt x="354842" y="934871"/>
                </a:lnTo>
                <a:lnTo>
                  <a:pt x="368490" y="470847"/>
                </a:lnTo>
                <a:lnTo>
                  <a:pt x="191069" y="470847"/>
                </a:lnTo>
                <a:lnTo>
                  <a:pt x="68239" y="484495"/>
                </a:lnTo>
                <a:lnTo>
                  <a:pt x="0" y="491319"/>
                </a:lnTo>
                <a:close/>
              </a:path>
            </a:pathLst>
          </a:cu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2" name="Freeform 91"/>
          <p:cNvSpPr/>
          <p:nvPr/>
        </p:nvSpPr>
        <p:spPr>
          <a:xfrm>
            <a:off x="6656354" y="14785"/>
            <a:ext cx="1189402" cy="1463040"/>
          </a:xfrm>
          <a:custGeom>
            <a:avLst/>
            <a:gdLst>
              <a:gd name="connsiteX0" fmla="*/ 0 w 1132764"/>
              <a:gd name="connsiteY0" fmla="*/ 1125940 h 1439838"/>
              <a:gd name="connsiteX1" fmla="*/ 0 w 1132764"/>
              <a:gd name="connsiteY1" fmla="*/ 1044053 h 1439838"/>
              <a:gd name="connsiteX2" fmla="*/ 34119 w 1132764"/>
              <a:gd name="connsiteY2" fmla="*/ 1009934 h 1439838"/>
              <a:gd name="connsiteX3" fmla="*/ 75063 w 1132764"/>
              <a:gd name="connsiteY3" fmla="*/ 1037229 h 1439838"/>
              <a:gd name="connsiteX4" fmla="*/ 266131 w 1132764"/>
              <a:gd name="connsiteY4" fmla="*/ 846161 h 1439838"/>
              <a:gd name="connsiteX5" fmla="*/ 279779 w 1132764"/>
              <a:gd name="connsiteY5" fmla="*/ 648268 h 1439838"/>
              <a:gd name="connsiteX6" fmla="*/ 375314 w 1132764"/>
              <a:gd name="connsiteY6" fmla="*/ 539086 h 1439838"/>
              <a:gd name="connsiteX7" fmla="*/ 361666 w 1132764"/>
              <a:gd name="connsiteY7" fmla="*/ 266131 h 1439838"/>
              <a:gd name="connsiteX8" fmla="*/ 375314 w 1132764"/>
              <a:gd name="connsiteY8" fmla="*/ 204716 h 1439838"/>
              <a:gd name="connsiteX9" fmla="*/ 464024 w 1132764"/>
              <a:gd name="connsiteY9" fmla="*/ 0 h 1439838"/>
              <a:gd name="connsiteX10" fmla="*/ 580030 w 1132764"/>
              <a:gd name="connsiteY10" fmla="*/ 20471 h 1439838"/>
              <a:gd name="connsiteX11" fmla="*/ 689212 w 1132764"/>
              <a:gd name="connsiteY11" fmla="*/ 81886 h 1439838"/>
              <a:gd name="connsiteX12" fmla="*/ 736979 w 1132764"/>
              <a:gd name="connsiteY12" fmla="*/ 279779 h 1439838"/>
              <a:gd name="connsiteX13" fmla="*/ 880281 w 1132764"/>
              <a:gd name="connsiteY13" fmla="*/ 300250 h 1439838"/>
              <a:gd name="connsiteX14" fmla="*/ 955343 w 1132764"/>
              <a:gd name="connsiteY14" fmla="*/ 293426 h 1439838"/>
              <a:gd name="connsiteX15" fmla="*/ 982639 w 1132764"/>
              <a:gd name="connsiteY15" fmla="*/ 348018 h 1439838"/>
              <a:gd name="connsiteX16" fmla="*/ 1132764 w 1132764"/>
              <a:gd name="connsiteY16" fmla="*/ 457200 h 1439838"/>
              <a:gd name="connsiteX17" fmla="*/ 1132764 w 1132764"/>
              <a:gd name="connsiteY17" fmla="*/ 566382 h 1439838"/>
              <a:gd name="connsiteX18" fmla="*/ 1119116 w 1132764"/>
              <a:gd name="connsiteY18" fmla="*/ 750626 h 1439838"/>
              <a:gd name="connsiteX19" fmla="*/ 1084997 w 1132764"/>
              <a:gd name="connsiteY19" fmla="*/ 784746 h 1439838"/>
              <a:gd name="connsiteX20" fmla="*/ 1003111 w 1132764"/>
              <a:gd name="connsiteY20" fmla="*/ 798394 h 1439838"/>
              <a:gd name="connsiteX21" fmla="*/ 989463 w 1132764"/>
              <a:gd name="connsiteY21" fmla="*/ 852985 h 1439838"/>
              <a:gd name="connsiteX22" fmla="*/ 1003111 w 1132764"/>
              <a:gd name="connsiteY22" fmla="*/ 989462 h 1439838"/>
              <a:gd name="connsiteX23" fmla="*/ 975815 w 1132764"/>
              <a:gd name="connsiteY23" fmla="*/ 1050877 h 1439838"/>
              <a:gd name="connsiteX24" fmla="*/ 921224 w 1132764"/>
              <a:gd name="connsiteY24" fmla="*/ 1166883 h 1439838"/>
              <a:gd name="connsiteX25" fmla="*/ 893928 w 1132764"/>
              <a:gd name="connsiteY25" fmla="*/ 1228298 h 1439838"/>
              <a:gd name="connsiteX26" fmla="*/ 880281 w 1132764"/>
              <a:gd name="connsiteY26" fmla="*/ 1269241 h 1439838"/>
              <a:gd name="connsiteX27" fmla="*/ 873457 w 1132764"/>
              <a:gd name="connsiteY27" fmla="*/ 1289713 h 1439838"/>
              <a:gd name="connsiteX28" fmla="*/ 812042 w 1132764"/>
              <a:gd name="connsiteY28" fmla="*/ 1303361 h 1439838"/>
              <a:gd name="connsiteX29" fmla="*/ 764275 w 1132764"/>
              <a:gd name="connsiteY29" fmla="*/ 1323832 h 1439838"/>
              <a:gd name="connsiteX30" fmla="*/ 730155 w 1132764"/>
              <a:gd name="connsiteY30" fmla="*/ 1344304 h 1439838"/>
              <a:gd name="connsiteX31" fmla="*/ 730155 w 1132764"/>
              <a:gd name="connsiteY31" fmla="*/ 1344304 h 1439838"/>
              <a:gd name="connsiteX32" fmla="*/ 750627 w 1132764"/>
              <a:gd name="connsiteY32" fmla="*/ 1412543 h 1439838"/>
              <a:gd name="connsiteX33" fmla="*/ 709684 w 1132764"/>
              <a:gd name="connsiteY33" fmla="*/ 1433015 h 1439838"/>
              <a:gd name="connsiteX34" fmla="*/ 634621 w 1132764"/>
              <a:gd name="connsiteY34" fmla="*/ 1412543 h 1439838"/>
              <a:gd name="connsiteX35" fmla="*/ 552734 w 1132764"/>
              <a:gd name="connsiteY35" fmla="*/ 1439838 h 1439838"/>
              <a:gd name="connsiteX36" fmla="*/ 552734 w 1132764"/>
              <a:gd name="connsiteY36" fmla="*/ 1310185 h 1439838"/>
              <a:gd name="connsiteX37" fmla="*/ 545911 w 1132764"/>
              <a:gd name="connsiteY37" fmla="*/ 1289713 h 1439838"/>
              <a:gd name="connsiteX38" fmla="*/ 470848 w 1132764"/>
              <a:gd name="connsiteY38" fmla="*/ 1276065 h 1439838"/>
              <a:gd name="connsiteX39" fmla="*/ 388961 w 1132764"/>
              <a:gd name="connsiteY39" fmla="*/ 1276065 h 1439838"/>
              <a:gd name="connsiteX40" fmla="*/ 266131 w 1132764"/>
              <a:gd name="connsiteY40" fmla="*/ 1228298 h 1439838"/>
              <a:gd name="connsiteX41" fmla="*/ 252484 w 1132764"/>
              <a:gd name="connsiteY41" fmla="*/ 1139588 h 1439838"/>
              <a:gd name="connsiteX42" fmla="*/ 150125 w 1132764"/>
              <a:gd name="connsiteY42" fmla="*/ 1146412 h 1439838"/>
              <a:gd name="connsiteX43" fmla="*/ 0 w 1132764"/>
              <a:gd name="connsiteY43" fmla="*/ 1125940 h 143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2764" h="1439838">
                <a:moveTo>
                  <a:pt x="0" y="1125940"/>
                </a:moveTo>
                <a:lnTo>
                  <a:pt x="0" y="1044053"/>
                </a:lnTo>
                <a:lnTo>
                  <a:pt x="34119" y="1009934"/>
                </a:lnTo>
                <a:lnTo>
                  <a:pt x="75063" y="1037229"/>
                </a:lnTo>
                <a:lnTo>
                  <a:pt x="266131" y="846161"/>
                </a:lnTo>
                <a:lnTo>
                  <a:pt x="279779" y="648268"/>
                </a:lnTo>
                <a:lnTo>
                  <a:pt x="375314" y="539086"/>
                </a:lnTo>
                <a:lnTo>
                  <a:pt x="361666" y="266131"/>
                </a:lnTo>
                <a:lnTo>
                  <a:pt x="375314" y="204716"/>
                </a:lnTo>
                <a:lnTo>
                  <a:pt x="464024" y="0"/>
                </a:lnTo>
                <a:lnTo>
                  <a:pt x="580030" y="20471"/>
                </a:lnTo>
                <a:lnTo>
                  <a:pt x="689212" y="81886"/>
                </a:lnTo>
                <a:lnTo>
                  <a:pt x="736979" y="279779"/>
                </a:lnTo>
                <a:lnTo>
                  <a:pt x="880281" y="300250"/>
                </a:lnTo>
                <a:lnTo>
                  <a:pt x="955343" y="293426"/>
                </a:lnTo>
                <a:lnTo>
                  <a:pt x="982639" y="348018"/>
                </a:lnTo>
                <a:lnTo>
                  <a:pt x="1132764" y="457200"/>
                </a:lnTo>
                <a:lnTo>
                  <a:pt x="1132764" y="566382"/>
                </a:lnTo>
                <a:lnTo>
                  <a:pt x="1119116" y="750626"/>
                </a:lnTo>
                <a:lnTo>
                  <a:pt x="1084997" y="784746"/>
                </a:lnTo>
                <a:lnTo>
                  <a:pt x="1003111" y="798394"/>
                </a:lnTo>
                <a:lnTo>
                  <a:pt x="989463" y="852985"/>
                </a:lnTo>
                <a:lnTo>
                  <a:pt x="1003111" y="989462"/>
                </a:lnTo>
                <a:lnTo>
                  <a:pt x="975815" y="1050877"/>
                </a:lnTo>
                <a:lnTo>
                  <a:pt x="921224" y="1166883"/>
                </a:lnTo>
                <a:lnTo>
                  <a:pt x="893928" y="1228298"/>
                </a:lnTo>
                <a:lnTo>
                  <a:pt x="880281" y="1269241"/>
                </a:lnTo>
                <a:lnTo>
                  <a:pt x="873457" y="1289713"/>
                </a:lnTo>
                <a:lnTo>
                  <a:pt x="812042" y="1303361"/>
                </a:lnTo>
                <a:lnTo>
                  <a:pt x="764275" y="1323832"/>
                </a:lnTo>
                <a:lnTo>
                  <a:pt x="730155" y="1344304"/>
                </a:lnTo>
                <a:lnTo>
                  <a:pt x="730155" y="1344304"/>
                </a:lnTo>
                <a:lnTo>
                  <a:pt x="750627" y="1412543"/>
                </a:lnTo>
                <a:lnTo>
                  <a:pt x="709684" y="1433015"/>
                </a:lnTo>
                <a:lnTo>
                  <a:pt x="634621" y="1412543"/>
                </a:lnTo>
                <a:lnTo>
                  <a:pt x="552734" y="1439838"/>
                </a:lnTo>
                <a:lnTo>
                  <a:pt x="552734" y="1310185"/>
                </a:lnTo>
                <a:lnTo>
                  <a:pt x="545911" y="1289713"/>
                </a:lnTo>
                <a:lnTo>
                  <a:pt x="470848" y="1276065"/>
                </a:lnTo>
                <a:lnTo>
                  <a:pt x="388961" y="1276065"/>
                </a:lnTo>
                <a:lnTo>
                  <a:pt x="266131" y="1228298"/>
                </a:lnTo>
                <a:lnTo>
                  <a:pt x="252484" y="1139588"/>
                </a:lnTo>
                <a:lnTo>
                  <a:pt x="150125" y="1146412"/>
                </a:lnTo>
                <a:lnTo>
                  <a:pt x="0" y="1125940"/>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3" name="Freeform 92"/>
          <p:cNvSpPr/>
          <p:nvPr/>
        </p:nvSpPr>
        <p:spPr>
          <a:xfrm>
            <a:off x="5216174" y="89849"/>
            <a:ext cx="1447345" cy="1542197"/>
          </a:xfrm>
          <a:custGeom>
            <a:avLst/>
            <a:gdLst>
              <a:gd name="connsiteX0" fmla="*/ 204716 w 1378424"/>
              <a:gd name="connsiteY0" fmla="*/ 955343 h 1542197"/>
              <a:gd name="connsiteX1" fmla="*/ 0 w 1378424"/>
              <a:gd name="connsiteY1" fmla="*/ 607325 h 1542197"/>
              <a:gd name="connsiteX2" fmla="*/ 0 w 1378424"/>
              <a:gd name="connsiteY2" fmla="*/ 586853 h 1542197"/>
              <a:gd name="connsiteX3" fmla="*/ 95534 w 1378424"/>
              <a:gd name="connsiteY3" fmla="*/ 477671 h 1542197"/>
              <a:gd name="connsiteX4" fmla="*/ 191069 w 1378424"/>
              <a:gd name="connsiteY4" fmla="*/ 511791 h 1542197"/>
              <a:gd name="connsiteX5" fmla="*/ 211540 w 1378424"/>
              <a:gd name="connsiteY5" fmla="*/ 580030 h 1542197"/>
              <a:gd name="connsiteX6" fmla="*/ 197893 w 1378424"/>
              <a:gd name="connsiteY6" fmla="*/ 627797 h 1542197"/>
              <a:gd name="connsiteX7" fmla="*/ 204716 w 1378424"/>
              <a:gd name="connsiteY7" fmla="*/ 668740 h 1542197"/>
              <a:gd name="connsiteX8" fmla="*/ 238836 w 1378424"/>
              <a:gd name="connsiteY8" fmla="*/ 696036 h 1542197"/>
              <a:gd name="connsiteX9" fmla="*/ 375314 w 1378424"/>
              <a:gd name="connsiteY9" fmla="*/ 675564 h 1542197"/>
              <a:gd name="connsiteX10" fmla="*/ 416257 w 1378424"/>
              <a:gd name="connsiteY10" fmla="*/ 648268 h 1542197"/>
              <a:gd name="connsiteX11" fmla="*/ 450376 w 1378424"/>
              <a:gd name="connsiteY11" fmla="*/ 620973 h 1542197"/>
              <a:gd name="connsiteX12" fmla="*/ 484496 w 1378424"/>
              <a:gd name="connsiteY12" fmla="*/ 539086 h 1542197"/>
              <a:gd name="connsiteX13" fmla="*/ 498143 w 1378424"/>
              <a:gd name="connsiteY13" fmla="*/ 491319 h 1542197"/>
              <a:gd name="connsiteX14" fmla="*/ 566382 w 1378424"/>
              <a:gd name="connsiteY14" fmla="*/ 470848 h 1542197"/>
              <a:gd name="connsiteX15" fmla="*/ 614149 w 1378424"/>
              <a:gd name="connsiteY15" fmla="*/ 457200 h 1542197"/>
              <a:gd name="connsiteX16" fmla="*/ 648269 w 1378424"/>
              <a:gd name="connsiteY16" fmla="*/ 395785 h 1542197"/>
              <a:gd name="connsiteX17" fmla="*/ 730155 w 1378424"/>
              <a:gd name="connsiteY17" fmla="*/ 327546 h 1542197"/>
              <a:gd name="connsiteX18" fmla="*/ 805218 w 1378424"/>
              <a:gd name="connsiteY18" fmla="*/ 320722 h 1542197"/>
              <a:gd name="connsiteX19" fmla="*/ 859809 w 1378424"/>
              <a:gd name="connsiteY19" fmla="*/ 307074 h 1542197"/>
              <a:gd name="connsiteX20" fmla="*/ 893928 w 1378424"/>
              <a:gd name="connsiteY20" fmla="*/ 272955 h 1542197"/>
              <a:gd name="connsiteX21" fmla="*/ 900752 w 1378424"/>
              <a:gd name="connsiteY21" fmla="*/ 218364 h 1542197"/>
              <a:gd name="connsiteX22" fmla="*/ 914400 w 1378424"/>
              <a:gd name="connsiteY22" fmla="*/ 150125 h 1542197"/>
              <a:gd name="connsiteX23" fmla="*/ 941696 w 1378424"/>
              <a:gd name="connsiteY23" fmla="*/ 122830 h 1542197"/>
              <a:gd name="connsiteX24" fmla="*/ 948519 w 1378424"/>
              <a:gd name="connsiteY24" fmla="*/ 68239 h 1542197"/>
              <a:gd name="connsiteX25" fmla="*/ 982639 w 1378424"/>
              <a:gd name="connsiteY25" fmla="*/ 61415 h 1542197"/>
              <a:gd name="connsiteX26" fmla="*/ 1064525 w 1378424"/>
              <a:gd name="connsiteY26" fmla="*/ 6824 h 1542197"/>
              <a:gd name="connsiteX27" fmla="*/ 1132764 w 1378424"/>
              <a:gd name="connsiteY27" fmla="*/ 0 h 1542197"/>
              <a:gd name="connsiteX28" fmla="*/ 1228299 w 1378424"/>
              <a:gd name="connsiteY28" fmla="*/ 307074 h 1542197"/>
              <a:gd name="connsiteX29" fmla="*/ 1296537 w 1378424"/>
              <a:gd name="connsiteY29" fmla="*/ 675564 h 1542197"/>
              <a:gd name="connsiteX30" fmla="*/ 1323833 w 1378424"/>
              <a:gd name="connsiteY30" fmla="*/ 825689 h 1542197"/>
              <a:gd name="connsiteX31" fmla="*/ 1337481 w 1378424"/>
              <a:gd name="connsiteY31" fmla="*/ 900752 h 1542197"/>
              <a:gd name="connsiteX32" fmla="*/ 1357952 w 1378424"/>
              <a:gd name="connsiteY32" fmla="*/ 982639 h 1542197"/>
              <a:gd name="connsiteX33" fmla="*/ 1378424 w 1378424"/>
              <a:gd name="connsiteY33" fmla="*/ 1003110 h 1542197"/>
              <a:gd name="connsiteX34" fmla="*/ 1364776 w 1378424"/>
              <a:gd name="connsiteY34" fmla="*/ 1091821 h 1542197"/>
              <a:gd name="connsiteX35" fmla="*/ 1337481 w 1378424"/>
              <a:gd name="connsiteY35" fmla="*/ 1296537 h 1542197"/>
              <a:gd name="connsiteX36" fmla="*/ 1084997 w 1378424"/>
              <a:gd name="connsiteY36" fmla="*/ 1344304 h 1542197"/>
              <a:gd name="connsiteX37" fmla="*/ 934872 w 1378424"/>
              <a:gd name="connsiteY37" fmla="*/ 1542197 h 1542197"/>
              <a:gd name="connsiteX38" fmla="*/ 893928 w 1378424"/>
              <a:gd name="connsiteY38" fmla="*/ 1248770 h 1542197"/>
              <a:gd name="connsiteX39" fmla="*/ 852985 w 1378424"/>
              <a:gd name="connsiteY39" fmla="*/ 1228298 h 1542197"/>
              <a:gd name="connsiteX40" fmla="*/ 852985 w 1378424"/>
              <a:gd name="connsiteY40" fmla="*/ 1071349 h 1542197"/>
              <a:gd name="connsiteX41" fmla="*/ 696036 w 1378424"/>
              <a:gd name="connsiteY41" fmla="*/ 1023582 h 1542197"/>
              <a:gd name="connsiteX42" fmla="*/ 634621 w 1378424"/>
              <a:gd name="connsiteY42" fmla="*/ 846161 h 1542197"/>
              <a:gd name="connsiteX43" fmla="*/ 491319 w 1378424"/>
              <a:gd name="connsiteY43" fmla="*/ 914400 h 1542197"/>
              <a:gd name="connsiteX44" fmla="*/ 361666 w 1378424"/>
              <a:gd name="connsiteY44" fmla="*/ 928048 h 1542197"/>
              <a:gd name="connsiteX45" fmla="*/ 204716 w 1378424"/>
              <a:gd name="connsiteY45" fmla="*/ 955343 h 15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78424" h="1542197">
                <a:moveTo>
                  <a:pt x="204716" y="955343"/>
                </a:moveTo>
                <a:lnTo>
                  <a:pt x="0" y="607325"/>
                </a:lnTo>
                <a:lnTo>
                  <a:pt x="0" y="586853"/>
                </a:lnTo>
                <a:lnTo>
                  <a:pt x="95534" y="477671"/>
                </a:lnTo>
                <a:lnTo>
                  <a:pt x="191069" y="511791"/>
                </a:lnTo>
                <a:lnTo>
                  <a:pt x="211540" y="580030"/>
                </a:lnTo>
                <a:lnTo>
                  <a:pt x="197893" y="627797"/>
                </a:lnTo>
                <a:lnTo>
                  <a:pt x="204716" y="668740"/>
                </a:lnTo>
                <a:lnTo>
                  <a:pt x="238836" y="696036"/>
                </a:lnTo>
                <a:lnTo>
                  <a:pt x="375314" y="675564"/>
                </a:lnTo>
                <a:lnTo>
                  <a:pt x="416257" y="648268"/>
                </a:lnTo>
                <a:lnTo>
                  <a:pt x="450376" y="620973"/>
                </a:lnTo>
                <a:lnTo>
                  <a:pt x="484496" y="539086"/>
                </a:lnTo>
                <a:lnTo>
                  <a:pt x="498143" y="491319"/>
                </a:lnTo>
                <a:lnTo>
                  <a:pt x="566382" y="470848"/>
                </a:lnTo>
                <a:lnTo>
                  <a:pt x="614149" y="457200"/>
                </a:lnTo>
                <a:lnTo>
                  <a:pt x="648269" y="395785"/>
                </a:lnTo>
                <a:lnTo>
                  <a:pt x="730155" y="327546"/>
                </a:lnTo>
                <a:lnTo>
                  <a:pt x="805218" y="320722"/>
                </a:lnTo>
                <a:lnTo>
                  <a:pt x="859809" y="307074"/>
                </a:lnTo>
                <a:lnTo>
                  <a:pt x="893928" y="272955"/>
                </a:lnTo>
                <a:lnTo>
                  <a:pt x="900752" y="218364"/>
                </a:lnTo>
                <a:lnTo>
                  <a:pt x="914400" y="150125"/>
                </a:lnTo>
                <a:lnTo>
                  <a:pt x="941696" y="122830"/>
                </a:lnTo>
                <a:lnTo>
                  <a:pt x="948519" y="68239"/>
                </a:lnTo>
                <a:lnTo>
                  <a:pt x="982639" y="61415"/>
                </a:lnTo>
                <a:lnTo>
                  <a:pt x="1064525" y="6824"/>
                </a:lnTo>
                <a:lnTo>
                  <a:pt x="1132764" y="0"/>
                </a:lnTo>
                <a:lnTo>
                  <a:pt x="1228299" y="307074"/>
                </a:lnTo>
                <a:lnTo>
                  <a:pt x="1296537" y="675564"/>
                </a:lnTo>
                <a:lnTo>
                  <a:pt x="1323833" y="825689"/>
                </a:lnTo>
                <a:lnTo>
                  <a:pt x="1337481" y="900752"/>
                </a:lnTo>
                <a:lnTo>
                  <a:pt x="1357952" y="982639"/>
                </a:lnTo>
                <a:lnTo>
                  <a:pt x="1378424" y="1003110"/>
                </a:lnTo>
                <a:lnTo>
                  <a:pt x="1364776" y="1091821"/>
                </a:lnTo>
                <a:lnTo>
                  <a:pt x="1337481" y="1296537"/>
                </a:lnTo>
                <a:lnTo>
                  <a:pt x="1084997" y="1344304"/>
                </a:lnTo>
                <a:lnTo>
                  <a:pt x="934872" y="1542197"/>
                </a:lnTo>
                <a:lnTo>
                  <a:pt x="893928" y="1248770"/>
                </a:lnTo>
                <a:lnTo>
                  <a:pt x="852985" y="1228298"/>
                </a:lnTo>
                <a:lnTo>
                  <a:pt x="852985" y="1071349"/>
                </a:lnTo>
                <a:lnTo>
                  <a:pt x="696036" y="1023582"/>
                </a:lnTo>
                <a:lnTo>
                  <a:pt x="634621" y="846161"/>
                </a:lnTo>
                <a:lnTo>
                  <a:pt x="491319" y="914400"/>
                </a:lnTo>
                <a:lnTo>
                  <a:pt x="361666" y="928048"/>
                </a:lnTo>
                <a:lnTo>
                  <a:pt x="204716" y="955343"/>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4" name="Freeform 93"/>
          <p:cNvSpPr/>
          <p:nvPr/>
        </p:nvSpPr>
        <p:spPr>
          <a:xfrm>
            <a:off x="4141413" y="553872"/>
            <a:ext cx="1325539" cy="996286"/>
          </a:xfrm>
          <a:custGeom>
            <a:avLst/>
            <a:gdLst>
              <a:gd name="connsiteX0" fmla="*/ 1009934 w 1262418"/>
              <a:gd name="connsiteY0" fmla="*/ 136477 h 996286"/>
              <a:gd name="connsiteX1" fmla="*/ 982639 w 1262418"/>
              <a:gd name="connsiteY1" fmla="*/ 272955 h 996286"/>
              <a:gd name="connsiteX2" fmla="*/ 921224 w 1262418"/>
              <a:gd name="connsiteY2" fmla="*/ 272955 h 996286"/>
              <a:gd name="connsiteX3" fmla="*/ 887104 w 1262418"/>
              <a:gd name="connsiteY3" fmla="*/ 259307 h 996286"/>
              <a:gd name="connsiteX4" fmla="*/ 832513 w 1262418"/>
              <a:gd name="connsiteY4" fmla="*/ 109182 h 996286"/>
              <a:gd name="connsiteX5" fmla="*/ 812042 w 1262418"/>
              <a:gd name="connsiteY5" fmla="*/ 95534 h 996286"/>
              <a:gd name="connsiteX6" fmla="*/ 750627 w 1262418"/>
              <a:gd name="connsiteY6" fmla="*/ 81886 h 996286"/>
              <a:gd name="connsiteX7" fmla="*/ 443552 w 1262418"/>
              <a:gd name="connsiteY7" fmla="*/ 61415 h 996286"/>
              <a:gd name="connsiteX8" fmla="*/ 423081 w 1262418"/>
              <a:gd name="connsiteY8" fmla="*/ 81886 h 996286"/>
              <a:gd name="connsiteX9" fmla="*/ 382137 w 1262418"/>
              <a:gd name="connsiteY9" fmla="*/ 109182 h 996286"/>
              <a:gd name="connsiteX10" fmla="*/ 320722 w 1262418"/>
              <a:gd name="connsiteY10" fmla="*/ 109182 h 996286"/>
              <a:gd name="connsiteX11" fmla="*/ 232012 w 1262418"/>
              <a:gd name="connsiteY11" fmla="*/ 6824 h 996286"/>
              <a:gd name="connsiteX12" fmla="*/ 184245 w 1262418"/>
              <a:gd name="connsiteY12" fmla="*/ 0 h 996286"/>
              <a:gd name="connsiteX13" fmla="*/ 81887 w 1262418"/>
              <a:gd name="connsiteY13" fmla="*/ 109182 h 996286"/>
              <a:gd name="connsiteX14" fmla="*/ 75063 w 1262418"/>
              <a:gd name="connsiteY14" fmla="*/ 150125 h 996286"/>
              <a:gd name="connsiteX15" fmla="*/ 54591 w 1262418"/>
              <a:gd name="connsiteY15" fmla="*/ 279779 h 996286"/>
              <a:gd name="connsiteX16" fmla="*/ 88710 w 1262418"/>
              <a:gd name="connsiteY16" fmla="*/ 327546 h 996286"/>
              <a:gd name="connsiteX17" fmla="*/ 109182 w 1262418"/>
              <a:gd name="connsiteY17" fmla="*/ 375313 h 996286"/>
              <a:gd name="connsiteX18" fmla="*/ 81887 w 1262418"/>
              <a:gd name="connsiteY18" fmla="*/ 429904 h 996286"/>
              <a:gd name="connsiteX19" fmla="*/ 47767 w 1262418"/>
              <a:gd name="connsiteY19" fmla="*/ 511791 h 996286"/>
              <a:gd name="connsiteX20" fmla="*/ 13648 w 1262418"/>
              <a:gd name="connsiteY20" fmla="*/ 552734 h 996286"/>
              <a:gd name="connsiteX21" fmla="*/ 0 w 1262418"/>
              <a:gd name="connsiteY21" fmla="*/ 627797 h 996286"/>
              <a:gd name="connsiteX22" fmla="*/ 6824 w 1262418"/>
              <a:gd name="connsiteY22" fmla="*/ 641444 h 996286"/>
              <a:gd name="connsiteX23" fmla="*/ 61415 w 1262418"/>
              <a:gd name="connsiteY23" fmla="*/ 661916 h 996286"/>
              <a:gd name="connsiteX24" fmla="*/ 54591 w 1262418"/>
              <a:gd name="connsiteY24" fmla="*/ 716507 h 996286"/>
              <a:gd name="connsiteX25" fmla="*/ 211540 w 1262418"/>
              <a:gd name="connsiteY25" fmla="*/ 798394 h 996286"/>
              <a:gd name="connsiteX26" fmla="*/ 211540 w 1262418"/>
              <a:gd name="connsiteY26" fmla="*/ 839337 h 996286"/>
              <a:gd name="connsiteX27" fmla="*/ 348018 w 1262418"/>
              <a:gd name="connsiteY27" fmla="*/ 887104 h 996286"/>
              <a:gd name="connsiteX28" fmla="*/ 368490 w 1262418"/>
              <a:gd name="connsiteY28" fmla="*/ 900752 h 996286"/>
              <a:gd name="connsiteX29" fmla="*/ 348018 w 1262418"/>
              <a:gd name="connsiteY29" fmla="*/ 934871 h 996286"/>
              <a:gd name="connsiteX30" fmla="*/ 545910 w 1262418"/>
              <a:gd name="connsiteY30" fmla="*/ 968991 h 996286"/>
              <a:gd name="connsiteX31" fmla="*/ 661916 w 1262418"/>
              <a:gd name="connsiteY31" fmla="*/ 996286 h 996286"/>
              <a:gd name="connsiteX32" fmla="*/ 675564 w 1262418"/>
              <a:gd name="connsiteY32" fmla="*/ 941695 h 996286"/>
              <a:gd name="connsiteX33" fmla="*/ 846161 w 1262418"/>
              <a:gd name="connsiteY33" fmla="*/ 962167 h 996286"/>
              <a:gd name="connsiteX34" fmla="*/ 914400 w 1262418"/>
              <a:gd name="connsiteY34" fmla="*/ 955343 h 996286"/>
              <a:gd name="connsiteX35" fmla="*/ 1016758 w 1262418"/>
              <a:gd name="connsiteY35" fmla="*/ 955343 h 996286"/>
              <a:gd name="connsiteX36" fmla="*/ 1016758 w 1262418"/>
              <a:gd name="connsiteY36" fmla="*/ 955343 h 996286"/>
              <a:gd name="connsiteX37" fmla="*/ 1166884 w 1262418"/>
              <a:gd name="connsiteY37" fmla="*/ 955343 h 996286"/>
              <a:gd name="connsiteX38" fmla="*/ 1119116 w 1262418"/>
              <a:gd name="connsiteY38" fmla="*/ 709683 h 996286"/>
              <a:gd name="connsiteX39" fmla="*/ 1235122 w 1262418"/>
              <a:gd name="connsiteY39" fmla="*/ 696035 h 996286"/>
              <a:gd name="connsiteX40" fmla="*/ 1262418 w 1262418"/>
              <a:gd name="connsiteY40" fmla="*/ 600501 h 996286"/>
              <a:gd name="connsiteX41" fmla="*/ 1009934 w 1262418"/>
              <a:gd name="connsiteY41" fmla="*/ 136477 h 99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62418" h="996286">
                <a:moveTo>
                  <a:pt x="1009934" y="136477"/>
                </a:moveTo>
                <a:lnTo>
                  <a:pt x="982639" y="272955"/>
                </a:lnTo>
                <a:lnTo>
                  <a:pt x="921224" y="272955"/>
                </a:lnTo>
                <a:lnTo>
                  <a:pt x="887104" y="259307"/>
                </a:lnTo>
                <a:lnTo>
                  <a:pt x="832513" y="109182"/>
                </a:lnTo>
                <a:lnTo>
                  <a:pt x="812042" y="95534"/>
                </a:lnTo>
                <a:lnTo>
                  <a:pt x="750627" y="81886"/>
                </a:lnTo>
                <a:lnTo>
                  <a:pt x="443552" y="61415"/>
                </a:lnTo>
                <a:lnTo>
                  <a:pt x="423081" y="81886"/>
                </a:lnTo>
                <a:lnTo>
                  <a:pt x="382137" y="109182"/>
                </a:lnTo>
                <a:lnTo>
                  <a:pt x="320722" y="109182"/>
                </a:lnTo>
                <a:lnTo>
                  <a:pt x="232012" y="6824"/>
                </a:lnTo>
                <a:lnTo>
                  <a:pt x="184245" y="0"/>
                </a:lnTo>
                <a:lnTo>
                  <a:pt x="81887" y="109182"/>
                </a:lnTo>
                <a:lnTo>
                  <a:pt x="75063" y="150125"/>
                </a:lnTo>
                <a:lnTo>
                  <a:pt x="54591" y="279779"/>
                </a:lnTo>
                <a:lnTo>
                  <a:pt x="88710" y="327546"/>
                </a:lnTo>
                <a:lnTo>
                  <a:pt x="109182" y="375313"/>
                </a:lnTo>
                <a:lnTo>
                  <a:pt x="81887" y="429904"/>
                </a:lnTo>
                <a:lnTo>
                  <a:pt x="47767" y="511791"/>
                </a:lnTo>
                <a:lnTo>
                  <a:pt x="13648" y="552734"/>
                </a:lnTo>
                <a:lnTo>
                  <a:pt x="0" y="627797"/>
                </a:lnTo>
                <a:lnTo>
                  <a:pt x="6824" y="641444"/>
                </a:lnTo>
                <a:lnTo>
                  <a:pt x="61415" y="661916"/>
                </a:lnTo>
                <a:lnTo>
                  <a:pt x="54591" y="716507"/>
                </a:lnTo>
                <a:lnTo>
                  <a:pt x="211540" y="798394"/>
                </a:lnTo>
                <a:lnTo>
                  <a:pt x="211540" y="839337"/>
                </a:lnTo>
                <a:lnTo>
                  <a:pt x="348018" y="887104"/>
                </a:lnTo>
                <a:lnTo>
                  <a:pt x="368490" y="900752"/>
                </a:lnTo>
                <a:lnTo>
                  <a:pt x="348018" y="934871"/>
                </a:lnTo>
                <a:lnTo>
                  <a:pt x="545910" y="968991"/>
                </a:lnTo>
                <a:lnTo>
                  <a:pt x="661916" y="996286"/>
                </a:lnTo>
                <a:lnTo>
                  <a:pt x="675564" y="941695"/>
                </a:lnTo>
                <a:lnTo>
                  <a:pt x="846161" y="962167"/>
                </a:lnTo>
                <a:lnTo>
                  <a:pt x="914400" y="955343"/>
                </a:lnTo>
                <a:lnTo>
                  <a:pt x="1016758" y="955343"/>
                </a:lnTo>
                <a:lnTo>
                  <a:pt x="1016758" y="955343"/>
                </a:lnTo>
                <a:lnTo>
                  <a:pt x="1166884" y="955343"/>
                </a:lnTo>
                <a:lnTo>
                  <a:pt x="1119116" y="709683"/>
                </a:lnTo>
                <a:lnTo>
                  <a:pt x="1235122" y="696035"/>
                </a:lnTo>
                <a:lnTo>
                  <a:pt x="1262418" y="600501"/>
                </a:lnTo>
                <a:lnTo>
                  <a:pt x="1009934" y="136477"/>
                </a:lnTo>
                <a:close/>
              </a:path>
            </a:pathLst>
          </a:cu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5" name="Freeform 94"/>
          <p:cNvSpPr/>
          <p:nvPr/>
        </p:nvSpPr>
        <p:spPr>
          <a:xfrm>
            <a:off x="4198734" y="1386386"/>
            <a:ext cx="1382859" cy="1337481"/>
          </a:xfrm>
          <a:custGeom>
            <a:avLst/>
            <a:gdLst>
              <a:gd name="connsiteX0" fmla="*/ 156949 w 1317009"/>
              <a:gd name="connsiteY0" fmla="*/ 0 h 1337481"/>
              <a:gd name="connsiteX1" fmla="*/ 156949 w 1317009"/>
              <a:gd name="connsiteY1" fmla="*/ 81887 h 1337481"/>
              <a:gd name="connsiteX2" fmla="*/ 150125 w 1317009"/>
              <a:gd name="connsiteY2" fmla="*/ 143302 h 1337481"/>
              <a:gd name="connsiteX3" fmla="*/ 150125 w 1317009"/>
              <a:gd name="connsiteY3" fmla="*/ 170597 h 1337481"/>
              <a:gd name="connsiteX4" fmla="*/ 116006 w 1317009"/>
              <a:gd name="connsiteY4" fmla="*/ 177421 h 1337481"/>
              <a:gd name="connsiteX5" fmla="*/ 88710 w 1317009"/>
              <a:gd name="connsiteY5" fmla="*/ 191069 h 1337481"/>
              <a:gd name="connsiteX6" fmla="*/ 47767 w 1317009"/>
              <a:gd name="connsiteY6" fmla="*/ 238836 h 1337481"/>
              <a:gd name="connsiteX7" fmla="*/ 0 w 1317009"/>
              <a:gd name="connsiteY7" fmla="*/ 307075 h 1337481"/>
              <a:gd name="connsiteX8" fmla="*/ 0 w 1317009"/>
              <a:gd name="connsiteY8" fmla="*/ 361666 h 1337481"/>
              <a:gd name="connsiteX9" fmla="*/ 34119 w 1317009"/>
              <a:gd name="connsiteY9" fmla="*/ 436728 h 1337481"/>
              <a:gd name="connsiteX10" fmla="*/ 279779 w 1317009"/>
              <a:gd name="connsiteY10" fmla="*/ 573206 h 1337481"/>
              <a:gd name="connsiteX11" fmla="*/ 334370 w 1317009"/>
              <a:gd name="connsiteY11" fmla="*/ 600502 h 1337481"/>
              <a:gd name="connsiteX12" fmla="*/ 450376 w 1317009"/>
              <a:gd name="connsiteY12" fmla="*/ 559558 h 1337481"/>
              <a:gd name="connsiteX13" fmla="*/ 552734 w 1317009"/>
              <a:gd name="connsiteY13" fmla="*/ 552734 h 1337481"/>
              <a:gd name="connsiteX14" fmla="*/ 586854 w 1317009"/>
              <a:gd name="connsiteY14" fmla="*/ 580030 h 1337481"/>
              <a:gd name="connsiteX15" fmla="*/ 566382 w 1317009"/>
              <a:gd name="connsiteY15" fmla="*/ 641445 h 1337481"/>
              <a:gd name="connsiteX16" fmla="*/ 559558 w 1317009"/>
              <a:gd name="connsiteY16" fmla="*/ 716508 h 1337481"/>
              <a:gd name="connsiteX17" fmla="*/ 545910 w 1317009"/>
              <a:gd name="connsiteY17" fmla="*/ 777922 h 1337481"/>
              <a:gd name="connsiteX18" fmla="*/ 539087 w 1317009"/>
              <a:gd name="connsiteY18" fmla="*/ 818866 h 1337481"/>
              <a:gd name="connsiteX19" fmla="*/ 539087 w 1317009"/>
              <a:gd name="connsiteY19" fmla="*/ 818866 h 1337481"/>
              <a:gd name="connsiteX20" fmla="*/ 620973 w 1317009"/>
              <a:gd name="connsiteY20" fmla="*/ 887105 h 1337481"/>
              <a:gd name="connsiteX21" fmla="*/ 682388 w 1317009"/>
              <a:gd name="connsiteY21" fmla="*/ 921224 h 1337481"/>
              <a:gd name="connsiteX22" fmla="*/ 764275 w 1317009"/>
              <a:gd name="connsiteY22" fmla="*/ 1023582 h 1337481"/>
              <a:gd name="connsiteX23" fmla="*/ 771099 w 1317009"/>
              <a:gd name="connsiteY23" fmla="*/ 1091821 h 1337481"/>
              <a:gd name="connsiteX24" fmla="*/ 771099 w 1317009"/>
              <a:gd name="connsiteY24" fmla="*/ 1194179 h 1337481"/>
              <a:gd name="connsiteX25" fmla="*/ 771099 w 1317009"/>
              <a:gd name="connsiteY25" fmla="*/ 1235122 h 1337481"/>
              <a:gd name="connsiteX26" fmla="*/ 852985 w 1317009"/>
              <a:gd name="connsiteY26" fmla="*/ 1255594 h 1337481"/>
              <a:gd name="connsiteX27" fmla="*/ 968991 w 1317009"/>
              <a:gd name="connsiteY27" fmla="*/ 1323833 h 1337481"/>
              <a:gd name="connsiteX28" fmla="*/ 1016758 w 1317009"/>
              <a:gd name="connsiteY28" fmla="*/ 1330657 h 1337481"/>
              <a:gd name="connsiteX29" fmla="*/ 1098645 w 1317009"/>
              <a:gd name="connsiteY29" fmla="*/ 1337481 h 1337481"/>
              <a:gd name="connsiteX30" fmla="*/ 1125940 w 1317009"/>
              <a:gd name="connsiteY30" fmla="*/ 1323833 h 1337481"/>
              <a:gd name="connsiteX31" fmla="*/ 1091821 w 1317009"/>
              <a:gd name="connsiteY31" fmla="*/ 1173708 h 1337481"/>
              <a:gd name="connsiteX32" fmla="*/ 1112293 w 1317009"/>
              <a:gd name="connsiteY32" fmla="*/ 1166884 h 1337481"/>
              <a:gd name="connsiteX33" fmla="*/ 1180531 w 1317009"/>
              <a:gd name="connsiteY33" fmla="*/ 1180531 h 1337481"/>
              <a:gd name="connsiteX34" fmla="*/ 1173707 w 1317009"/>
              <a:gd name="connsiteY34" fmla="*/ 1153236 h 1337481"/>
              <a:gd name="connsiteX35" fmla="*/ 1160060 w 1317009"/>
              <a:gd name="connsiteY35" fmla="*/ 1084997 h 1337481"/>
              <a:gd name="connsiteX36" fmla="*/ 1317009 w 1317009"/>
              <a:gd name="connsiteY36" fmla="*/ 1003111 h 1337481"/>
              <a:gd name="connsiteX37" fmla="*/ 1303361 w 1317009"/>
              <a:gd name="connsiteY37" fmla="*/ 750627 h 1337481"/>
              <a:gd name="connsiteX38" fmla="*/ 1289713 w 1317009"/>
              <a:gd name="connsiteY38" fmla="*/ 559558 h 1337481"/>
              <a:gd name="connsiteX39" fmla="*/ 1166884 w 1317009"/>
              <a:gd name="connsiteY39" fmla="*/ 545911 h 1337481"/>
              <a:gd name="connsiteX40" fmla="*/ 1187355 w 1317009"/>
              <a:gd name="connsiteY40" fmla="*/ 429905 h 1337481"/>
              <a:gd name="connsiteX41" fmla="*/ 1125940 w 1317009"/>
              <a:gd name="connsiteY41" fmla="*/ 429905 h 1337481"/>
              <a:gd name="connsiteX42" fmla="*/ 1098645 w 1317009"/>
              <a:gd name="connsiteY42" fmla="*/ 109182 h 1337481"/>
              <a:gd name="connsiteX43" fmla="*/ 962167 w 1317009"/>
              <a:gd name="connsiteY43" fmla="*/ 109182 h 1337481"/>
              <a:gd name="connsiteX44" fmla="*/ 627797 w 1317009"/>
              <a:gd name="connsiteY44" fmla="*/ 102358 h 1337481"/>
              <a:gd name="connsiteX45" fmla="*/ 600502 w 1317009"/>
              <a:gd name="connsiteY45" fmla="*/ 163773 h 1337481"/>
              <a:gd name="connsiteX46" fmla="*/ 313899 w 1317009"/>
              <a:gd name="connsiteY46" fmla="*/ 95534 h 1337481"/>
              <a:gd name="connsiteX47" fmla="*/ 313899 w 1317009"/>
              <a:gd name="connsiteY47" fmla="*/ 95534 h 1337481"/>
              <a:gd name="connsiteX48" fmla="*/ 327546 w 1317009"/>
              <a:gd name="connsiteY48" fmla="*/ 34119 h 1337481"/>
              <a:gd name="connsiteX49" fmla="*/ 156949 w 1317009"/>
              <a:gd name="connsiteY49" fmla="*/ 0 h 13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17009" h="1337481">
                <a:moveTo>
                  <a:pt x="156949" y="0"/>
                </a:moveTo>
                <a:lnTo>
                  <a:pt x="156949" y="81887"/>
                </a:lnTo>
                <a:lnTo>
                  <a:pt x="150125" y="143302"/>
                </a:lnTo>
                <a:lnTo>
                  <a:pt x="150125" y="170597"/>
                </a:lnTo>
                <a:lnTo>
                  <a:pt x="116006" y="177421"/>
                </a:lnTo>
                <a:lnTo>
                  <a:pt x="88710" y="191069"/>
                </a:lnTo>
                <a:lnTo>
                  <a:pt x="47767" y="238836"/>
                </a:lnTo>
                <a:lnTo>
                  <a:pt x="0" y="307075"/>
                </a:lnTo>
                <a:lnTo>
                  <a:pt x="0" y="361666"/>
                </a:lnTo>
                <a:lnTo>
                  <a:pt x="34119" y="436728"/>
                </a:lnTo>
                <a:lnTo>
                  <a:pt x="279779" y="573206"/>
                </a:lnTo>
                <a:lnTo>
                  <a:pt x="334370" y="600502"/>
                </a:lnTo>
                <a:lnTo>
                  <a:pt x="450376" y="559558"/>
                </a:lnTo>
                <a:lnTo>
                  <a:pt x="552734" y="552734"/>
                </a:lnTo>
                <a:lnTo>
                  <a:pt x="586854" y="580030"/>
                </a:lnTo>
                <a:lnTo>
                  <a:pt x="566382" y="641445"/>
                </a:lnTo>
                <a:lnTo>
                  <a:pt x="559558" y="716508"/>
                </a:lnTo>
                <a:lnTo>
                  <a:pt x="545910" y="777922"/>
                </a:lnTo>
                <a:lnTo>
                  <a:pt x="539087" y="818866"/>
                </a:lnTo>
                <a:lnTo>
                  <a:pt x="539087" y="818866"/>
                </a:lnTo>
                <a:lnTo>
                  <a:pt x="620973" y="887105"/>
                </a:lnTo>
                <a:lnTo>
                  <a:pt x="682388" y="921224"/>
                </a:lnTo>
                <a:lnTo>
                  <a:pt x="764275" y="1023582"/>
                </a:lnTo>
                <a:lnTo>
                  <a:pt x="771099" y="1091821"/>
                </a:lnTo>
                <a:lnTo>
                  <a:pt x="771099" y="1194179"/>
                </a:lnTo>
                <a:lnTo>
                  <a:pt x="771099" y="1235122"/>
                </a:lnTo>
                <a:lnTo>
                  <a:pt x="852985" y="1255594"/>
                </a:lnTo>
                <a:lnTo>
                  <a:pt x="968991" y="1323833"/>
                </a:lnTo>
                <a:lnTo>
                  <a:pt x="1016758" y="1330657"/>
                </a:lnTo>
                <a:lnTo>
                  <a:pt x="1098645" y="1337481"/>
                </a:lnTo>
                <a:lnTo>
                  <a:pt x="1125940" y="1323833"/>
                </a:lnTo>
                <a:lnTo>
                  <a:pt x="1091821" y="1173708"/>
                </a:lnTo>
                <a:lnTo>
                  <a:pt x="1112293" y="1166884"/>
                </a:lnTo>
                <a:lnTo>
                  <a:pt x="1180531" y="1180531"/>
                </a:lnTo>
                <a:lnTo>
                  <a:pt x="1173707" y="1153236"/>
                </a:lnTo>
                <a:lnTo>
                  <a:pt x="1160060" y="1084997"/>
                </a:lnTo>
                <a:lnTo>
                  <a:pt x="1317009" y="1003111"/>
                </a:lnTo>
                <a:lnTo>
                  <a:pt x="1303361" y="750627"/>
                </a:lnTo>
                <a:lnTo>
                  <a:pt x="1289713" y="559558"/>
                </a:lnTo>
                <a:lnTo>
                  <a:pt x="1166884" y="545911"/>
                </a:lnTo>
                <a:lnTo>
                  <a:pt x="1187355" y="429905"/>
                </a:lnTo>
                <a:lnTo>
                  <a:pt x="1125940" y="429905"/>
                </a:lnTo>
                <a:lnTo>
                  <a:pt x="1098645" y="109182"/>
                </a:lnTo>
                <a:lnTo>
                  <a:pt x="962167" y="109182"/>
                </a:lnTo>
                <a:lnTo>
                  <a:pt x="627797" y="102358"/>
                </a:lnTo>
                <a:lnTo>
                  <a:pt x="600502" y="163773"/>
                </a:lnTo>
                <a:lnTo>
                  <a:pt x="313899" y="95534"/>
                </a:lnTo>
                <a:lnTo>
                  <a:pt x="313899" y="95534"/>
                </a:lnTo>
                <a:lnTo>
                  <a:pt x="327546" y="34119"/>
                </a:lnTo>
                <a:lnTo>
                  <a:pt x="156949" y="0"/>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6" name="Freeform 95"/>
          <p:cNvSpPr/>
          <p:nvPr/>
        </p:nvSpPr>
        <p:spPr>
          <a:xfrm>
            <a:off x="4857921" y="2389497"/>
            <a:ext cx="1368529" cy="1378423"/>
          </a:xfrm>
          <a:custGeom>
            <a:avLst/>
            <a:gdLst>
              <a:gd name="connsiteX0" fmla="*/ 0 w 1303361"/>
              <a:gd name="connsiteY0" fmla="*/ 545910 h 1378423"/>
              <a:gd name="connsiteX1" fmla="*/ 177421 w 1303361"/>
              <a:gd name="connsiteY1" fmla="*/ 532262 h 1378423"/>
              <a:gd name="connsiteX2" fmla="*/ 313899 w 1303361"/>
              <a:gd name="connsiteY2" fmla="*/ 566382 h 1378423"/>
              <a:gd name="connsiteX3" fmla="*/ 129654 w 1303361"/>
              <a:gd name="connsiteY3" fmla="*/ 757450 h 1378423"/>
              <a:gd name="connsiteX4" fmla="*/ 286603 w 1303361"/>
              <a:gd name="connsiteY4" fmla="*/ 832513 h 1378423"/>
              <a:gd name="connsiteX5" fmla="*/ 272955 w 1303361"/>
              <a:gd name="connsiteY5" fmla="*/ 900752 h 1378423"/>
              <a:gd name="connsiteX6" fmla="*/ 423081 w 1303361"/>
              <a:gd name="connsiteY6" fmla="*/ 948519 h 1378423"/>
              <a:gd name="connsiteX7" fmla="*/ 388961 w 1303361"/>
              <a:gd name="connsiteY7" fmla="*/ 1064525 h 1378423"/>
              <a:gd name="connsiteX8" fmla="*/ 464024 w 1303361"/>
              <a:gd name="connsiteY8" fmla="*/ 1084997 h 1378423"/>
              <a:gd name="connsiteX9" fmla="*/ 443552 w 1303361"/>
              <a:gd name="connsiteY9" fmla="*/ 1173707 h 1378423"/>
              <a:gd name="connsiteX10" fmla="*/ 518615 w 1303361"/>
              <a:gd name="connsiteY10" fmla="*/ 1235122 h 1378423"/>
              <a:gd name="connsiteX11" fmla="*/ 716508 w 1303361"/>
              <a:gd name="connsiteY11" fmla="*/ 1344304 h 1378423"/>
              <a:gd name="connsiteX12" fmla="*/ 893928 w 1303361"/>
              <a:gd name="connsiteY12" fmla="*/ 1378423 h 1378423"/>
              <a:gd name="connsiteX13" fmla="*/ 880281 w 1303361"/>
              <a:gd name="connsiteY13" fmla="*/ 1262417 h 1378423"/>
              <a:gd name="connsiteX14" fmla="*/ 1105469 w 1303361"/>
              <a:gd name="connsiteY14" fmla="*/ 1241946 h 1378423"/>
              <a:gd name="connsiteX15" fmla="*/ 1146412 w 1303361"/>
              <a:gd name="connsiteY15" fmla="*/ 1112292 h 1378423"/>
              <a:gd name="connsiteX16" fmla="*/ 1125940 w 1303361"/>
              <a:gd name="connsiteY16" fmla="*/ 880280 h 1378423"/>
              <a:gd name="connsiteX17" fmla="*/ 1303361 w 1303361"/>
              <a:gd name="connsiteY17" fmla="*/ 839337 h 1378423"/>
              <a:gd name="connsiteX18" fmla="*/ 1255594 w 1303361"/>
              <a:gd name="connsiteY18" fmla="*/ 648268 h 1378423"/>
              <a:gd name="connsiteX19" fmla="*/ 1187355 w 1303361"/>
              <a:gd name="connsiteY19" fmla="*/ 586853 h 1378423"/>
              <a:gd name="connsiteX20" fmla="*/ 1153236 w 1303361"/>
              <a:gd name="connsiteY20" fmla="*/ 443552 h 1378423"/>
              <a:gd name="connsiteX21" fmla="*/ 1016758 w 1303361"/>
              <a:gd name="connsiteY21" fmla="*/ 477671 h 1378423"/>
              <a:gd name="connsiteX22" fmla="*/ 1003110 w 1303361"/>
              <a:gd name="connsiteY22" fmla="*/ 252483 h 1378423"/>
              <a:gd name="connsiteX23" fmla="*/ 962167 w 1303361"/>
              <a:gd name="connsiteY23" fmla="*/ 122829 h 1378423"/>
              <a:gd name="connsiteX24" fmla="*/ 873457 w 1303361"/>
              <a:gd name="connsiteY24" fmla="*/ 170597 h 1378423"/>
              <a:gd name="connsiteX25" fmla="*/ 818866 w 1303361"/>
              <a:gd name="connsiteY25" fmla="*/ 170597 h 1378423"/>
              <a:gd name="connsiteX26" fmla="*/ 689212 w 1303361"/>
              <a:gd name="connsiteY26" fmla="*/ 211540 h 1378423"/>
              <a:gd name="connsiteX27" fmla="*/ 675564 w 1303361"/>
              <a:gd name="connsiteY27" fmla="*/ 75062 h 1378423"/>
              <a:gd name="connsiteX28" fmla="*/ 696036 w 1303361"/>
              <a:gd name="connsiteY28" fmla="*/ 47767 h 1378423"/>
              <a:gd name="connsiteX29" fmla="*/ 668740 w 1303361"/>
              <a:gd name="connsiteY29" fmla="*/ 0 h 1378423"/>
              <a:gd name="connsiteX30" fmla="*/ 525439 w 1303361"/>
              <a:gd name="connsiteY30" fmla="*/ 75062 h 1378423"/>
              <a:gd name="connsiteX31" fmla="*/ 545910 w 1303361"/>
              <a:gd name="connsiteY31" fmla="*/ 156949 h 1378423"/>
              <a:gd name="connsiteX32" fmla="*/ 436728 w 1303361"/>
              <a:gd name="connsiteY32" fmla="*/ 170597 h 1378423"/>
              <a:gd name="connsiteX33" fmla="*/ 498143 w 1303361"/>
              <a:gd name="connsiteY33" fmla="*/ 313898 h 1378423"/>
              <a:gd name="connsiteX34" fmla="*/ 388961 w 1303361"/>
              <a:gd name="connsiteY34" fmla="*/ 327546 h 1378423"/>
              <a:gd name="connsiteX35" fmla="*/ 313899 w 1303361"/>
              <a:gd name="connsiteY35" fmla="*/ 293426 h 1378423"/>
              <a:gd name="connsiteX36" fmla="*/ 143302 w 1303361"/>
              <a:gd name="connsiteY36" fmla="*/ 225188 h 1378423"/>
              <a:gd name="connsiteX37" fmla="*/ 143302 w 1303361"/>
              <a:gd name="connsiteY37" fmla="*/ 286603 h 1378423"/>
              <a:gd name="connsiteX38" fmla="*/ 81887 w 1303361"/>
              <a:gd name="connsiteY38" fmla="*/ 259307 h 1378423"/>
              <a:gd name="connsiteX39" fmla="*/ 54591 w 1303361"/>
              <a:gd name="connsiteY39" fmla="*/ 354841 h 1378423"/>
              <a:gd name="connsiteX40" fmla="*/ 54591 w 1303361"/>
              <a:gd name="connsiteY40" fmla="*/ 429904 h 1378423"/>
              <a:gd name="connsiteX41" fmla="*/ 0 w 1303361"/>
              <a:gd name="connsiteY41" fmla="*/ 545910 h 137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03361" h="1378423">
                <a:moveTo>
                  <a:pt x="0" y="545910"/>
                </a:moveTo>
                <a:lnTo>
                  <a:pt x="177421" y="532262"/>
                </a:lnTo>
                <a:lnTo>
                  <a:pt x="313899" y="566382"/>
                </a:lnTo>
                <a:lnTo>
                  <a:pt x="129654" y="757450"/>
                </a:lnTo>
                <a:lnTo>
                  <a:pt x="286603" y="832513"/>
                </a:lnTo>
                <a:lnTo>
                  <a:pt x="272955" y="900752"/>
                </a:lnTo>
                <a:lnTo>
                  <a:pt x="423081" y="948519"/>
                </a:lnTo>
                <a:lnTo>
                  <a:pt x="388961" y="1064525"/>
                </a:lnTo>
                <a:lnTo>
                  <a:pt x="464024" y="1084997"/>
                </a:lnTo>
                <a:lnTo>
                  <a:pt x="443552" y="1173707"/>
                </a:lnTo>
                <a:lnTo>
                  <a:pt x="518615" y="1235122"/>
                </a:lnTo>
                <a:lnTo>
                  <a:pt x="716508" y="1344304"/>
                </a:lnTo>
                <a:lnTo>
                  <a:pt x="893928" y="1378423"/>
                </a:lnTo>
                <a:lnTo>
                  <a:pt x="880281" y="1262417"/>
                </a:lnTo>
                <a:lnTo>
                  <a:pt x="1105469" y="1241946"/>
                </a:lnTo>
                <a:lnTo>
                  <a:pt x="1146412" y="1112292"/>
                </a:lnTo>
                <a:lnTo>
                  <a:pt x="1125940" y="880280"/>
                </a:lnTo>
                <a:lnTo>
                  <a:pt x="1303361" y="839337"/>
                </a:lnTo>
                <a:lnTo>
                  <a:pt x="1255594" y="648268"/>
                </a:lnTo>
                <a:lnTo>
                  <a:pt x="1187355" y="586853"/>
                </a:lnTo>
                <a:lnTo>
                  <a:pt x="1153236" y="443552"/>
                </a:lnTo>
                <a:lnTo>
                  <a:pt x="1016758" y="477671"/>
                </a:lnTo>
                <a:lnTo>
                  <a:pt x="1003110" y="252483"/>
                </a:lnTo>
                <a:lnTo>
                  <a:pt x="962167" y="122829"/>
                </a:lnTo>
                <a:lnTo>
                  <a:pt x="873457" y="170597"/>
                </a:lnTo>
                <a:lnTo>
                  <a:pt x="818866" y="170597"/>
                </a:lnTo>
                <a:lnTo>
                  <a:pt x="689212" y="211540"/>
                </a:lnTo>
                <a:lnTo>
                  <a:pt x="675564" y="75062"/>
                </a:lnTo>
                <a:lnTo>
                  <a:pt x="696036" y="47767"/>
                </a:lnTo>
                <a:lnTo>
                  <a:pt x="668740" y="0"/>
                </a:lnTo>
                <a:lnTo>
                  <a:pt x="525439" y="75062"/>
                </a:lnTo>
                <a:lnTo>
                  <a:pt x="545910" y="156949"/>
                </a:lnTo>
                <a:lnTo>
                  <a:pt x="436728" y="170597"/>
                </a:lnTo>
                <a:lnTo>
                  <a:pt x="498143" y="313898"/>
                </a:lnTo>
                <a:lnTo>
                  <a:pt x="388961" y="327546"/>
                </a:lnTo>
                <a:lnTo>
                  <a:pt x="313899" y="293426"/>
                </a:lnTo>
                <a:lnTo>
                  <a:pt x="143302" y="225188"/>
                </a:lnTo>
                <a:lnTo>
                  <a:pt x="143302" y="286603"/>
                </a:lnTo>
                <a:lnTo>
                  <a:pt x="81887" y="259307"/>
                </a:lnTo>
                <a:lnTo>
                  <a:pt x="54591" y="354841"/>
                </a:lnTo>
                <a:lnTo>
                  <a:pt x="54591" y="429904"/>
                </a:lnTo>
                <a:lnTo>
                  <a:pt x="0" y="545910"/>
                </a:lnTo>
                <a:close/>
              </a:path>
            </a:pathLst>
          </a:cu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7" name="Freeform 96"/>
          <p:cNvSpPr/>
          <p:nvPr/>
        </p:nvSpPr>
        <p:spPr>
          <a:xfrm>
            <a:off x="4291880" y="2908110"/>
            <a:ext cx="1060432" cy="1453487"/>
          </a:xfrm>
          <a:custGeom>
            <a:avLst/>
            <a:gdLst>
              <a:gd name="connsiteX0" fmla="*/ 552735 w 1009935"/>
              <a:gd name="connsiteY0" fmla="*/ 27296 h 1453487"/>
              <a:gd name="connsiteX1" fmla="*/ 395786 w 1009935"/>
              <a:gd name="connsiteY1" fmla="*/ 266132 h 1453487"/>
              <a:gd name="connsiteX2" fmla="*/ 293427 w 1009935"/>
              <a:gd name="connsiteY2" fmla="*/ 586854 h 1453487"/>
              <a:gd name="connsiteX3" fmla="*/ 143302 w 1009935"/>
              <a:gd name="connsiteY3" fmla="*/ 566383 h 1453487"/>
              <a:gd name="connsiteX4" fmla="*/ 102359 w 1009935"/>
              <a:gd name="connsiteY4" fmla="*/ 709684 h 1453487"/>
              <a:gd name="connsiteX5" fmla="*/ 40944 w 1009935"/>
              <a:gd name="connsiteY5" fmla="*/ 771099 h 1453487"/>
              <a:gd name="connsiteX6" fmla="*/ 6824 w 1009935"/>
              <a:gd name="connsiteY6" fmla="*/ 805218 h 1453487"/>
              <a:gd name="connsiteX7" fmla="*/ 0 w 1009935"/>
              <a:gd name="connsiteY7" fmla="*/ 839338 h 1453487"/>
              <a:gd name="connsiteX8" fmla="*/ 95535 w 1009935"/>
              <a:gd name="connsiteY8" fmla="*/ 852986 h 1453487"/>
              <a:gd name="connsiteX9" fmla="*/ 136478 w 1009935"/>
              <a:gd name="connsiteY9" fmla="*/ 893929 h 1453487"/>
              <a:gd name="connsiteX10" fmla="*/ 238836 w 1009935"/>
              <a:gd name="connsiteY10" fmla="*/ 968991 h 1453487"/>
              <a:gd name="connsiteX11" fmla="*/ 177421 w 1009935"/>
              <a:gd name="connsiteY11" fmla="*/ 975815 h 1453487"/>
              <a:gd name="connsiteX12" fmla="*/ 163774 w 1009935"/>
              <a:gd name="connsiteY12" fmla="*/ 1071350 h 1453487"/>
              <a:gd name="connsiteX13" fmla="*/ 170597 w 1009935"/>
              <a:gd name="connsiteY13" fmla="*/ 1091821 h 1453487"/>
              <a:gd name="connsiteX14" fmla="*/ 102359 w 1009935"/>
              <a:gd name="connsiteY14" fmla="*/ 1091821 h 1453487"/>
              <a:gd name="connsiteX15" fmla="*/ 75063 w 1009935"/>
              <a:gd name="connsiteY15" fmla="*/ 1084997 h 1453487"/>
              <a:gd name="connsiteX16" fmla="*/ 54592 w 1009935"/>
              <a:gd name="connsiteY16" fmla="*/ 1296538 h 1453487"/>
              <a:gd name="connsiteX17" fmla="*/ 34120 w 1009935"/>
              <a:gd name="connsiteY17" fmla="*/ 1446663 h 1453487"/>
              <a:gd name="connsiteX18" fmla="*/ 307075 w 1009935"/>
              <a:gd name="connsiteY18" fmla="*/ 1446663 h 1453487"/>
              <a:gd name="connsiteX19" fmla="*/ 327547 w 1009935"/>
              <a:gd name="connsiteY19" fmla="*/ 1385248 h 1453487"/>
              <a:gd name="connsiteX20" fmla="*/ 511792 w 1009935"/>
              <a:gd name="connsiteY20" fmla="*/ 1398896 h 1453487"/>
              <a:gd name="connsiteX21" fmla="*/ 545911 w 1009935"/>
              <a:gd name="connsiteY21" fmla="*/ 1433015 h 1453487"/>
              <a:gd name="connsiteX22" fmla="*/ 825690 w 1009935"/>
              <a:gd name="connsiteY22" fmla="*/ 1453487 h 1453487"/>
              <a:gd name="connsiteX23" fmla="*/ 846162 w 1009935"/>
              <a:gd name="connsiteY23" fmla="*/ 1296538 h 1453487"/>
              <a:gd name="connsiteX24" fmla="*/ 859809 w 1009935"/>
              <a:gd name="connsiteY24" fmla="*/ 1241947 h 1453487"/>
              <a:gd name="connsiteX25" fmla="*/ 805218 w 1009935"/>
              <a:gd name="connsiteY25" fmla="*/ 1228299 h 1453487"/>
              <a:gd name="connsiteX26" fmla="*/ 832514 w 1009935"/>
              <a:gd name="connsiteY26" fmla="*/ 1050878 h 1453487"/>
              <a:gd name="connsiteX27" fmla="*/ 893929 w 1009935"/>
              <a:gd name="connsiteY27" fmla="*/ 1064526 h 1453487"/>
              <a:gd name="connsiteX28" fmla="*/ 982639 w 1009935"/>
              <a:gd name="connsiteY28" fmla="*/ 648269 h 1453487"/>
              <a:gd name="connsiteX29" fmla="*/ 1009935 w 1009935"/>
              <a:gd name="connsiteY29" fmla="*/ 566383 h 1453487"/>
              <a:gd name="connsiteX30" fmla="*/ 921224 w 1009935"/>
              <a:gd name="connsiteY30" fmla="*/ 532263 h 1453487"/>
              <a:gd name="connsiteX31" fmla="*/ 962168 w 1009935"/>
              <a:gd name="connsiteY31" fmla="*/ 416257 h 1453487"/>
              <a:gd name="connsiteX32" fmla="*/ 825690 w 1009935"/>
              <a:gd name="connsiteY32" fmla="*/ 382138 h 1453487"/>
              <a:gd name="connsiteX33" fmla="*/ 818866 w 1009935"/>
              <a:gd name="connsiteY33" fmla="*/ 293427 h 1453487"/>
              <a:gd name="connsiteX34" fmla="*/ 675565 w 1009935"/>
              <a:gd name="connsiteY34" fmla="*/ 245660 h 1453487"/>
              <a:gd name="connsiteX35" fmla="*/ 852986 w 1009935"/>
              <a:gd name="connsiteY35" fmla="*/ 34120 h 1453487"/>
              <a:gd name="connsiteX36" fmla="*/ 689212 w 1009935"/>
              <a:gd name="connsiteY36" fmla="*/ 0 h 1453487"/>
              <a:gd name="connsiteX37" fmla="*/ 552735 w 1009935"/>
              <a:gd name="connsiteY37" fmla="*/ 27296 h 14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9935" h="1453487">
                <a:moveTo>
                  <a:pt x="552735" y="27296"/>
                </a:moveTo>
                <a:lnTo>
                  <a:pt x="395786" y="266132"/>
                </a:lnTo>
                <a:lnTo>
                  <a:pt x="293427" y="586854"/>
                </a:lnTo>
                <a:lnTo>
                  <a:pt x="143302" y="566383"/>
                </a:lnTo>
                <a:lnTo>
                  <a:pt x="102359" y="709684"/>
                </a:lnTo>
                <a:lnTo>
                  <a:pt x="40944" y="771099"/>
                </a:lnTo>
                <a:lnTo>
                  <a:pt x="6824" y="805218"/>
                </a:lnTo>
                <a:lnTo>
                  <a:pt x="0" y="839338"/>
                </a:lnTo>
                <a:lnTo>
                  <a:pt x="95535" y="852986"/>
                </a:lnTo>
                <a:lnTo>
                  <a:pt x="136478" y="893929"/>
                </a:lnTo>
                <a:lnTo>
                  <a:pt x="238836" y="968991"/>
                </a:lnTo>
                <a:lnTo>
                  <a:pt x="177421" y="975815"/>
                </a:lnTo>
                <a:lnTo>
                  <a:pt x="163774" y="1071350"/>
                </a:lnTo>
                <a:lnTo>
                  <a:pt x="170597" y="1091821"/>
                </a:lnTo>
                <a:lnTo>
                  <a:pt x="102359" y="1091821"/>
                </a:lnTo>
                <a:lnTo>
                  <a:pt x="75063" y="1084997"/>
                </a:lnTo>
                <a:lnTo>
                  <a:pt x="54592" y="1296538"/>
                </a:lnTo>
                <a:lnTo>
                  <a:pt x="34120" y="1446663"/>
                </a:lnTo>
                <a:lnTo>
                  <a:pt x="307075" y="1446663"/>
                </a:lnTo>
                <a:lnTo>
                  <a:pt x="327547" y="1385248"/>
                </a:lnTo>
                <a:lnTo>
                  <a:pt x="511792" y="1398896"/>
                </a:lnTo>
                <a:lnTo>
                  <a:pt x="545911" y="1433015"/>
                </a:lnTo>
                <a:lnTo>
                  <a:pt x="825690" y="1453487"/>
                </a:lnTo>
                <a:lnTo>
                  <a:pt x="846162" y="1296538"/>
                </a:lnTo>
                <a:lnTo>
                  <a:pt x="859809" y="1241947"/>
                </a:lnTo>
                <a:lnTo>
                  <a:pt x="805218" y="1228299"/>
                </a:lnTo>
                <a:lnTo>
                  <a:pt x="832514" y="1050878"/>
                </a:lnTo>
                <a:lnTo>
                  <a:pt x="893929" y="1064526"/>
                </a:lnTo>
                <a:lnTo>
                  <a:pt x="982639" y="648269"/>
                </a:lnTo>
                <a:lnTo>
                  <a:pt x="1009935" y="566383"/>
                </a:lnTo>
                <a:lnTo>
                  <a:pt x="921224" y="532263"/>
                </a:lnTo>
                <a:lnTo>
                  <a:pt x="962168" y="416257"/>
                </a:lnTo>
                <a:lnTo>
                  <a:pt x="825690" y="382138"/>
                </a:lnTo>
                <a:lnTo>
                  <a:pt x="818866" y="293427"/>
                </a:lnTo>
                <a:lnTo>
                  <a:pt x="675565" y="245660"/>
                </a:lnTo>
                <a:lnTo>
                  <a:pt x="852986" y="34120"/>
                </a:lnTo>
                <a:lnTo>
                  <a:pt x="689212" y="0"/>
                </a:lnTo>
                <a:lnTo>
                  <a:pt x="552735" y="27296"/>
                </a:ln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8" name="Freeform 97"/>
          <p:cNvSpPr/>
          <p:nvPr/>
        </p:nvSpPr>
        <p:spPr>
          <a:xfrm>
            <a:off x="1569152" y="2921758"/>
            <a:ext cx="1490335" cy="1521726"/>
          </a:xfrm>
          <a:custGeom>
            <a:avLst/>
            <a:gdLst>
              <a:gd name="connsiteX0" fmla="*/ 702860 w 1419367"/>
              <a:gd name="connsiteY0" fmla="*/ 6824 h 1521726"/>
              <a:gd name="connsiteX1" fmla="*/ 573206 w 1419367"/>
              <a:gd name="connsiteY1" fmla="*/ 20472 h 1521726"/>
              <a:gd name="connsiteX2" fmla="*/ 464024 w 1419367"/>
              <a:gd name="connsiteY2" fmla="*/ 20472 h 1521726"/>
              <a:gd name="connsiteX3" fmla="*/ 341194 w 1419367"/>
              <a:gd name="connsiteY3" fmla="*/ 0 h 1521726"/>
              <a:gd name="connsiteX4" fmla="*/ 279779 w 1419367"/>
              <a:gd name="connsiteY4" fmla="*/ 27296 h 1521726"/>
              <a:gd name="connsiteX5" fmla="*/ 163773 w 1419367"/>
              <a:gd name="connsiteY5" fmla="*/ 68239 h 1521726"/>
              <a:gd name="connsiteX6" fmla="*/ 61415 w 1419367"/>
              <a:gd name="connsiteY6" fmla="*/ 75063 h 1521726"/>
              <a:gd name="connsiteX7" fmla="*/ 47767 w 1419367"/>
              <a:gd name="connsiteY7" fmla="*/ 136478 h 1521726"/>
              <a:gd name="connsiteX8" fmla="*/ 13648 w 1419367"/>
              <a:gd name="connsiteY8" fmla="*/ 293427 h 1521726"/>
              <a:gd name="connsiteX9" fmla="*/ 6824 w 1419367"/>
              <a:gd name="connsiteY9" fmla="*/ 464024 h 1521726"/>
              <a:gd name="connsiteX10" fmla="*/ 0 w 1419367"/>
              <a:gd name="connsiteY10" fmla="*/ 573206 h 1521726"/>
              <a:gd name="connsiteX11" fmla="*/ 109182 w 1419367"/>
              <a:gd name="connsiteY11" fmla="*/ 559558 h 1521726"/>
              <a:gd name="connsiteX12" fmla="*/ 129654 w 1419367"/>
              <a:gd name="connsiteY12" fmla="*/ 750627 h 1521726"/>
              <a:gd name="connsiteX13" fmla="*/ 156949 w 1419367"/>
              <a:gd name="connsiteY13" fmla="*/ 791570 h 1521726"/>
              <a:gd name="connsiteX14" fmla="*/ 191069 w 1419367"/>
              <a:gd name="connsiteY14" fmla="*/ 818866 h 1521726"/>
              <a:gd name="connsiteX15" fmla="*/ 191069 w 1419367"/>
              <a:gd name="connsiteY15" fmla="*/ 818866 h 1521726"/>
              <a:gd name="connsiteX16" fmla="*/ 197892 w 1419367"/>
              <a:gd name="connsiteY16" fmla="*/ 859809 h 1521726"/>
              <a:gd name="connsiteX17" fmla="*/ 436728 w 1419367"/>
              <a:gd name="connsiteY17" fmla="*/ 866633 h 1521726"/>
              <a:gd name="connsiteX18" fmla="*/ 450376 w 1419367"/>
              <a:gd name="connsiteY18" fmla="*/ 1330657 h 1521726"/>
              <a:gd name="connsiteX19" fmla="*/ 436728 w 1419367"/>
              <a:gd name="connsiteY19" fmla="*/ 1398896 h 1521726"/>
              <a:gd name="connsiteX20" fmla="*/ 409433 w 1419367"/>
              <a:gd name="connsiteY20" fmla="*/ 1426191 h 1521726"/>
              <a:gd name="connsiteX21" fmla="*/ 484495 w 1419367"/>
              <a:gd name="connsiteY21" fmla="*/ 1426191 h 1521726"/>
              <a:gd name="connsiteX22" fmla="*/ 498143 w 1419367"/>
              <a:gd name="connsiteY22" fmla="*/ 1460311 h 1521726"/>
              <a:gd name="connsiteX23" fmla="*/ 757451 w 1419367"/>
              <a:gd name="connsiteY23" fmla="*/ 1501254 h 1521726"/>
              <a:gd name="connsiteX24" fmla="*/ 784746 w 1419367"/>
              <a:gd name="connsiteY24" fmla="*/ 1480782 h 1521726"/>
              <a:gd name="connsiteX25" fmla="*/ 798394 w 1419367"/>
              <a:gd name="connsiteY25" fmla="*/ 1460311 h 1521726"/>
              <a:gd name="connsiteX26" fmla="*/ 784746 w 1419367"/>
              <a:gd name="connsiteY26" fmla="*/ 1453487 h 1521726"/>
              <a:gd name="connsiteX27" fmla="*/ 764274 w 1419367"/>
              <a:gd name="connsiteY27" fmla="*/ 1439839 h 1521726"/>
              <a:gd name="connsiteX28" fmla="*/ 791570 w 1419367"/>
              <a:gd name="connsiteY28" fmla="*/ 1412543 h 1521726"/>
              <a:gd name="connsiteX29" fmla="*/ 818866 w 1419367"/>
              <a:gd name="connsiteY29" fmla="*/ 1433015 h 1521726"/>
              <a:gd name="connsiteX30" fmla="*/ 846161 w 1419367"/>
              <a:gd name="connsiteY30" fmla="*/ 1412543 h 1521726"/>
              <a:gd name="connsiteX31" fmla="*/ 887104 w 1419367"/>
              <a:gd name="connsiteY31" fmla="*/ 1392072 h 1521726"/>
              <a:gd name="connsiteX32" fmla="*/ 914400 w 1419367"/>
              <a:gd name="connsiteY32" fmla="*/ 1385248 h 1521726"/>
              <a:gd name="connsiteX33" fmla="*/ 1003110 w 1419367"/>
              <a:gd name="connsiteY33" fmla="*/ 1412543 h 1521726"/>
              <a:gd name="connsiteX34" fmla="*/ 996286 w 1419367"/>
              <a:gd name="connsiteY34" fmla="*/ 1460311 h 1521726"/>
              <a:gd name="connsiteX35" fmla="*/ 1016758 w 1419367"/>
              <a:gd name="connsiteY35" fmla="*/ 1480782 h 1521726"/>
              <a:gd name="connsiteX36" fmla="*/ 1084997 w 1419367"/>
              <a:gd name="connsiteY36" fmla="*/ 1521726 h 1521726"/>
              <a:gd name="connsiteX37" fmla="*/ 1084997 w 1419367"/>
              <a:gd name="connsiteY37" fmla="*/ 1521726 h 1521726"/>
              <a:gd name="connsiteX38" fmla="*/ 1269242 w 1419367"/>
              <a:gd name="connsiteY38" fmla="*/ 1501254 h 1521726"/>
              <a:gd name="connsiteX39" fmla="*/ 1296537 w 1419367"/>
              <a:gd name="connsiteY39" fmla="*/ 1480782 h 1521726"/>
              <a:gd name="connsiteX40" fmla="*/ 1289713 w 1419367"/>
              <a:gd name="connsiteY40" fmla="*/ 1357952 h 1521726"/>
              <a:gd name="connsiteX41" fmla="*/ 1214651 w 1419367"/>
              <a:gd name="connsiteY41" fmla="*/ 1364776 h 1521726"/>
              <a:gd name="connsiteX42" fmla="*/ 1139588 w 1419367"/>
              <a:gd name="connsiteY42" fmla="*/ 1378424 h 1521726"/>
              <a:gd name="connsiteX43" fmla="*/ 1132764 w 1419367"/>
              <a:gd name="connsiteY43" fmla="*/ 1289714 h 1521726"/>
              <a:gd name="connsiteX44" fmla="*/ 1091821 w 1419367"/>
              <a:gd name="connsiteY44" fmla="*/ 1276066 h 1521726"/>
              <a:gd name="connsiteX45" fmla="*/ 1078173 w 1419367"/>
              <a:gd name="connsiteY45" fmla="*/ 1160060 h 1521726"/>
              <a:gd name="connsiteX46" fmla="*/ 1105469 w 1419367"/>
              <a:gd name="connsiteY46" fmla="*/ 1091821 h 1521726"/>
              <a:gd name="connsiteX47" fmla="*/ 1207827 w 1419367"/>
              <a:gd name="connsiteY47" fmla="*/ 989463 h 1521726"/>
              <a:gd name="connsiteX48" fmla="*/ 1241946 w 1419367"/>
              <a:gd name="connsiteY48" fmla="*/ 982639 h 1521726"/>
              <a:gd name="connsiteX49" fmla="*/ 1378424 w 1419367"/>
              <a:gd name="connsiteY49" fmla="*/ 948520 h 1521726"/>
              <a:gd name="connsiteX50" fmla="*/ 1419367 w 1419367"/>
              <a:gd name="connsiteY50" fmla="*/ 907576 h 1521726"/>
              <a:gd name="connsiteX51" fmla="*/ 1392071 w 1419367"/>
              <a:gd name="connsiteY51" fmla="*/ 818866 h 1521726"/>
              <a:gd name="connsiteX52" fmla="*/ 1351128 w 1419367"/>
              <a:gd name="connsiteY52" fmla="*/ 757451 h 1521726"/>
              <a:gd name="connsiteX53" fmla="*/ 1317009 w 1419367"/>
              <a:gd name="connsiteY53" fmla="*/ 736979 h 1521726"/>
              <a:gd name="connsiteX54" fmla="*/ 1296537 w 1419367"/>
              <a:gd name="connsiteY54" fmla="*/ 743803 h 1521726"/>
              <a:gd name="connsiteX55" fmla="*/ 1282889 w 1419367"/>
              <a:gd name="connsiteY55" fmla="*/ 784746 h 1521726"/>
              <a:gd name="connsiteX56" fmla="*/ 1214651 w 1419367"/>
              <a:gd name="connsiteY56" fmla="*/ 743803 h 1521726"/>
              <a:gd name="connsiteX57" fmla="*/ 1119116 w 1419367"/>
              <a:gd name="connsiteY57" fmla="*/ 709684 h 1521726"/>
              <a:gd name="connsiteX58" fmla="*/ 1071349 w 1419367"/>
              <a:gd name="connsiteY58" fmla="*/ 682388 h 1521726"/>
              <a:gd name="connsiteX59" fmla="*/ 968991 w 1419367"/>
              <a:gd name="connsiteY59" fmla="*/ 668741 h 1521726"/>
              <a:gd name="connsiteX60" fmla="*/ 921224 w 1419367"/>
              <a:gd name="connsiteY60" fmla="*/ 689212 h 1521726"/>
              <a:gd name="connsiteX61" fmla="*/ 921224 w 1419367"/>
              <a:gd name="connsiteY61" fmla="*/ 743803 h 1521726"/>
              <a:gd name="connsiteX62" fmla="*/ 914400 w 1419367"/>
              <a:gd name="connsiteY62" fmla="*/ 805218 h 1521726"/>
              <a:gd name="connsiteX63" fmla="*/ 907576 w 1419367"/>
              <a:gd name="connsiteY63" fmla="*/ 866633 h 1521726"/>
              <a:gd name="connsiteX64" fmla="*/ 907576 w 1419367"/>
              <a:gd name="connsiteY64" fmla="*/ 887105 h 1521726"/>
              <a:gd name="connsiteX65" fmla="*/ 907576 w 1419367"/>
              <a:gd name="connsiteY65" fmla="*/ 887105 h 1521726"/>
              <a:gd name="connsiteX66" fmla="*/ 893928 w 1419367"/>
              <a:gd name="connsiteY66" fmla="*/ 941696 h 1521726"/>
              <a:gd name="connsiteX67" fmla="*/ 893928 w 1419367"/>
              <a:gd name="connsiteY67" fmla="*/ 941696 h 1521726"/>
              <a:gd name="connsiteX68" fmla="*/ 941695 w 1419367"/>
              <a:gd name="connsiteY68" fmla="*/ 1044054 h 1521726"/>
              <a:gd name="connsiteX69" fmla="*/ 941695 w 1419367"/>
              <a:gd name="connsiteY69" fmla="*/ 1044054 h 1521726"/>
              <a:gd name="connsiteX70" fmla="*/ 914400 w 1419367"/>
              <a:gd name="connsiteY70" fmla="*/ 1112293 h 1521726"/>
              <a:gd name="connsiteX71" fmla="*/ 914400 w 1419367"/>
              <a:gd name="connsiteY71" fmla="*/ 1112293 h 1521726"/>
              <a:gd name="connsiteX72" fmla="*/ 839337 w 1419367"/>
              <a:gd name="connsiteY72" fmla="*/ 1098645 h 1521726"/>
              <a:gd name="connsiteX73" fmla="*/ 805218 w 1419367"/>
              <a:gd name="connsiteY73" fmla="*/ 1084997 h 1521726"/>
              <a:gd name="connsiteX74" fmla="*/ 668740 w 1419367"/>
              <a:gd name="connsiteY74" fmla="*/ 1084997 h 1521726"/>
              <a:gd name="connsiteX75" fmla="*/ 634621 w 1419367"/>
              <a:gd name="connsiteY75" fmla="*/ 1132764 h 1521726"/>
              <a:gd name="connsiteX76" fmla="*/ 566382 w 1419367"/>
              <a:gd name="connsiteY76" fmla="*/ 1125941 h 1521726"/>
              <a:gd name="connsiteX77" fmla="*/ 580030 w 1419367"/>
              <a:gd name="connsiteY77" fmla="*/ 948520 h 1521726"/>
              <a:gd name="connsiteX78" fmla="*/ 648269 w 1419367"/>
              <a:gd name="connsiteY78" fmla="*/ 928048 h 1521726"/>
              <a:gd name="connsiteX79" fmla="*/ 641445 w 1419367"/>
              <a:gd name="connsiteY79" fmla="*/ 825690 h 1521726"/>
              <a:gd name="connsiteX80" fmla="*/ 573206 w 1419367"/>
              <a:gd name="connsiteY80" fmla="*/ 784746 h 1521726"/>
              <a:gd name="connsiteX81" fmla="*/ 559558 w 1419367"/>
              <a:gd name="connsiteY81" fmla="*/ 750627 h 1521726"/>
              <a:gd name="connsiteX82" fmla="*/ 552734 w 1419367"/>
              <a:gd name="connsiteY82" fmla="*/ 675564 h 1521726"/>
              <a:gd name="connsiteX83" fmla="*/ 559558 w 1419367"/>
              <a:gd name="connsiteY83" fmla="*/ 566382 h 1521726"/>
              <a:gd name="connsiteX84" fmla="*/ 566382 w 1419367"/>
              <a:gd name="connsiteY84" fmla="*/ 464024 h 1521726"/>
              <a:gd name="connsiteX85" fmla="*/ 614149 w 1419367"/>
              <a:gd name="connsiteY85" fmla="*/ 443552 h 1521726"/>
              <a:gd name="connsiteX86" fmla="*/ 668740 w 1419367"/>
              <a:gd name="connsiteY86" fmla="*/ 382138 h 1521726"/>
              <a:gd name="connsiteX87" fmla="*/ 682388 w 1419367"/>
              <a:gd name="connsiteY87" fmla="*/ 279779 h 1521726"/>
              <a:gd name="connsiteX88" fmla="*/ 716507 w 1419367"/>
              <a:gd name="connsiteY88" fmla="*/ 88711 h 1521726"/>
              <a:gd name="connsiteX89" fmla="*/ 702860 w 1419367"/>
              <a:gd name="connsiteY89" fmla="*/ 6824 h 152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419367" h="1521726">
                <a:moveTo>
                  <a:pt x="702860" y="6824"/>
                </a:moveTo>
                <a:lnTo>
                  <a:pt x="573206" y="20472"/>
                </a:lnTo>
                <a:lnTo>
                  <a:pt x="464024" y="20472"/>
                </a:lnTo>
                <a:lnTo>
                  <a:pt x="341194" y="0"/>
                </a:lnTo>
                <a:lnTo>
                  <a:pt x="279779" y="27296"/>
                </a:lnTo>
                <a:lnTo>
                  <a:pt x="163773" y="68239"/>
                </a:lnTo>
                <a:lnTo>
                  <a:pt x="61415" y="75063"/>
                </a:lnTo>
                <a:lnTo>
                  <a:pt x="47767" y="136478"/>
                </a:lnTo>
                <a:lnTo>
                  <a:pt x="13648" y="293427"/>
                </a:lnTo>
                <a:lnTo>
                  <a:pt x="6824" y="464024"/>
                </a:lnTo>
                <a:lnTo>
                  <a:pt x="0" y="573206"/>
                </a:lnTo>
                <a:lnTo>
                  <a:pt x="109182" y="559558"/>
                </a:lnTo>
                <a:lnTo>
                  <a:pt x="129654" y="750627"/>
                </a:lnTo>
                <a:lnTo>
                  <a:pt x="156949" y="791570"/>
                </a:lnTo>
                <a:lnTo>
                  <a:pt x="191069" y="818866"/>
                </a:lnTo>
                <a:lnTo>
                  <a:pt x="191069" y="818866"/>
                </a:lnTo>
                <a:lnTo>
                  <a:pt x="197892" y="859809"/>
                </a:lnTo>
                <a:lnTo>
                  <a:pt x="436728" y="866633"/>
                </a:lnTo>
                <a:lnTo>
                  <a:pt x="450376" y="1330657"/>
                </a:lnTo>
                <a:lnTo>
                  <a:pt x="436728" y="1398896"/>
                </a:lnTo>
                <a:lnTo>
                  <a:pt x="409433" y="1426191"/>
                </a:lnTo>
                <a:lnTo>
                  <a:pt x="484495" y="1426191"/>
                </a:lnTo>
                <a:lnTo>
                  <a:pt x="498143" y="1460311"/>
                </a:lnTo>
                <a:lnTo>
                  <a:pt x="757451" y="1501254"/>
                </a:lnTo>
                <a:lnTo>
                  <a:pt x="784746" y="1480782"/>
                </a:lnTo>
                <a:lnTo>
                  <a:pt x="798394" y="1460311"/>
                </a:lnTo>
                <a:lnTo>
                  <a:pt x="784746" y="1453487"/>
                </a:lnTo>
                <a:lnTo>
                  <a:pt x="764274" y="1439839"/>
                </a:lnTo>
                <a:lnTo>
                  <a:pt x="791570" y="1412543"/>
                </a:lnTo>
                <a:lnTo>
                  <a:pt x="818866" y="1433015"/>
                </a:lnTo>
                <a:lnTo>
                  <a:pt x="846161" y="1412543"/>
                </a:lnTo>
                <a:lnTo>
                  <a:pt x="887104" y="1392072"/>
                </a:lnTo>
                <a:lnTo>
                  <a:pt x="914400" y="1385248"/>
                </a:lnTo>
                <a:lnTo>
                  <a:pt x="1003110" y="1412543"/>
                </a:lnTo>
                <a:lnTo>
                  <a:pt x="996286" y="1460311"/>
                </a:lnTo>
                <a:lnTo>
                  <a:pt x="1016758" y="1480782"/>
                </a:lnTo>
                <a:lnTo>
                  <a:pt x="1084997" y="1521726"/>
                </a:lnTo>
                <a:lnTo>
                  <a:pt x="1084997" y="1521726"/>
                </a:lnTo>
                <a:lnTo>
                  <a:pt x="1269242" y="1501254"/>
                </a:lnTo>
                <a:lnTo>
                  <a:pt x="1296537" y="1480782"/>
                </a:lnTo>
                <a:lnTo>
                  <a:pt x="1289713" y="1357952"/>
                </a:lnTo>
                <a:lnTo>
                  <a:pt x="1214651" y="1364776"/>
                </a:lnTo>
                <a:lnTo>
                  <a:pt x="1139588" y="1378424"/>
                </a:lnTo>
                <a:lnTo>
                  <a:pt x="1132764" y="1289714"/>
                </a:lnTo>
                <a:lnTo>
                  <a:pt x="1091821" y="1276066"/>
                </a:lnTo>
                <a:lnTo>
                  <a:pt x="1078173" y="1160060"/>
                </a:lnTo>
                <a:lnTo>
                  <a:pt x="1105469" y="1091821"/>
                </a:lnTo>
                <a:lnTo>
                  <a:pt x="1207827" y="989463"/>
                </a:lnTo>
                <a:lnTo>
                  <a:pt x="1241946" y="982639"/>
                </a:lnTo>
                <a:lnTo>
                  <a:pt x="1378424" y="948520"/>
                </a:lnTo>
                <a:lnTo>
                  <a:pt x="1419367" y="907576"/>
                </a:lnTo>
                <a:lnTo>
                  <a:pt x="1392071" y="818866"/>
                </a:lnTo>
                <a:lnTo>
                  <a:pt x="1351128" y="757451"/>
                </a:lnTo>
                <a:lnTo>
                  <a:pt x="1317009" y="736979"/>
                </a:lnTo>
                <a:lnTo>
                  <a:pt x="1296537" y="743803"/>
                </a:lnTo>
                <a:lnTo>
                  <a:pt x="1282889" y="784746"/>
                </a:lnTo>
                <a:lnTo>
                  <a:pt x="1214651" y="743803"/>
                </a:lnTo>
                <a:lnTo>
                  <a:pt x="1119116" y="709684"/>
                </a:lnTo>
                <a:lnTo>
                  <a:pt x="1071349" y="682388"/>
                </a:lnTo>
                <a:lnTo>
                  <a:pt x="968991" y="668741"/>
                </a:lnTo>
                <a:lnTo>
                  <a:pt x="921224" y="689212"/>
                </a:lnTo>
                <a:lnTo>
                  <a:pt x="921224" y="743803"/>
                </a:lnTo>
                <a:lnTo>
                  <a:pt x="914400" y="805218"/>
                </a:lnTo>
                <a:lnTo>
                  <a:pt x="907576" y="866633"/>
                </a:lnTo>
                <a:lnTo>
                  <a:pt x="907576" y="887105"/>
                </a:lnTo>
                <a:lnTo>
                  <a:pt x="907576" y="887105"/>
                </a:lnTo>
                <a:lnTo>
                  <a:pt x="893928" y="941696"/>
                </a:lnTo>
                <a:lnTo>
                  <a:pt x="893928" y="941696"/>
                </a:lnTo>
                <a:lnTo>
                  <a:pt x="941695" y="1044054"/>
                </a:lnTo>
                <a:lnTo>
                  <a:pt x="941695" y="1044054"/>
                </a:lnTo>
                <a:lnTo>
                  <a:pt x="914400" y="1112293"/>
                </a:lnTo>
                <a:lnTo>
                  <a:pt x="914400" y="1112293"/>
                </a:lnTo>
                <a:lnTo>
                  <a:pt x="839337" y="1098645"/>
                </a:lnTo>
                <a:lnTo>
                  <a:pt x="805218" y="1084997"/>
                </a:lnTo>
                <a:lnTo>
                  <a:pt x="668740" y="1084997"/>
                </a:lnTo>
                <a:lnTo>
                  <a:pt x="634621" y="1132764"/>
                </a:lnTo>
                <a:lnTo>
                  <a:pt x="566382" y="1125941"/>
                </a:lnTo>
                <a:lnTo>
                  <a:pt x="580030" y="948520"/>
                </a:lnTo>
                <a:lnTo>
                  <a:pt x="648269" y="928048"/>
                </a:lnTo>
                <a:lnTo>
                  <a:pt x="641445" y="825690"/>
                </a:lnTo>
                <a:lnTo>
                  <a:pt x="573206" y="784746"/>
                </a:lnTo>
                <a:lnTo>
                  <a:pt x="559558" y="750627"/>
                </a:lnTo>
                <a:lnTo>
                  <a:pt x="552734" y="675564"/>
                </a:lnTo>
                <a:lnTo>
                  <a:pt x="559558" y="566382"/>
                </a:lnTo>
                <a:lnTo>
                  <a:pt x="566382" y="464024"/>
                </a:lnTo>
                <a:lnTo>
                  <a:pt x="614149" y="443552"/>
                </a:lnTo>
                <a:lnTo>
                  <a:pt x="668740" y="382138"/>
                </a:lnTo>
                <a:lnTo>
                  <a:pt x="682388" y="279779"/>
                </a:lnTo>
                <a:lnTo>
                  <a:pt x="716507" y="88711"/>
                </a:lnTo>
                <a:lnTo>
                  <a:pt x="702860" y="6824"/>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99" name="Freeform 98"/>
          <p:cNvSpPr/>
          <p:nvPr/>
        </p:nvSpPr>
        <p:spPr>
          <a:xfrm>
            <a:off x="2708399" y="3515436"/>
            <a:ext cx="1841424" cy="914400"/>
          </a:xfrm>
          <a:custGeom>
            <a:avLst/>
            <a:gdLst>
              <a:gd name="connsiteX0" fmla="*/ 382137 w 1753737"/>
              <a:gd name="connsiteY0" fmla="*/ 348018 h 914400"/>
              <a:gd name="connsiteX1" fmla="*/ 334370 w 1753737"/>
              <a:gd name="connsiteY1" fmla="*/ 327546 h 914400"/>
              <a:gd name="connsiteX2" fmla="*/ 245660 w 1753737"/>
              <a:gd name="connsiteY2" fmla="*/ 361665 h 914400"/>
              <a:gd name="connsiteX3" fmla="*/ 150125 w 1753737"/>
              <a:gd name="connsiteY3" fmla="*/ 382137 h 914400"/>
              <a:gd name="connsiteX4" fmla="*/ 116006 w 1753737"/>
              <a:gd name="connsiteY4" fmla="*/ 409433 h 914400"/>
              <a:gd name="connsiteX5" fmla="*/ 40943 w 1753737"/>
              <a:gd name="connsiteY5" fmla="*/ 443552 h 914400"/>
              <a:gd name="connsiteX6" fmla="*/ 13648 w 1753737"/>
              <a:gd name="connsiteY6" fmla="*/ 504967 h 914400"/>
              <a:gd name="connsiteX7" fmla="*/ 6824 w 1753737"/>
              <a:gd name="connsiteY7" fmla="*/ 552734 h 914400"/>
              <a:gd name="connsiteX8" fmla="*/ 0 w 1753737"/>
              <a:gd name="connsiteY8" fmla="*/ 607325 h 914400"/>
              <a:gd name="connsiteX9" fmla="*/ 0 w 1753737"/>
              <a:gd name="connsiteY9" fmla="*/ 607325 h 914400"/>
              <a:gd name="connsiteX10" fmla="*/ 6824 w 1753737"/>
              <a:gd name="connsiteY10" fmla="*/ 689212 h 914400"/>
              <a:gd name="connsiteX11" fmla="*/ 34119 w 1753737"/>
              <a:gd name="connsiteY11" fmla="*/ 689212 h 914400"/>
              <a:gd name="connsiteX12" fmla="*/ 61415 w 1753737"/>
              <a:gd name="connsiteY12" fmla="*/ 764274 h 914400"/>
              <a:gd name="connsiteX13" fmla="*/ 191069 w 1753737"/>
              <a:gd name="connsiteY13" fmla="*/ 757451 h 914400"/>
              <a:gd name="connsiteX14" fmla="*/ 191069 w 1753737"/>
              <a:gd name="connsiteY14" fmla="*/ 893928 h 914400"/>
              <a:gd name="connsiteX15" fmla="*/ 416257 w 1753737"/>
              <a:gd name="connsiteY15" fmla="*/ 852985 h 914400"/>
              <a:gd name="connsiteX16" fmla="*/ 416257 w 1753737"/>
              <a:gd name="connsiteY16" fmla="*/ 852985 h 914400"/>
              <a:gd name="connsiteX17" fmla="*/ 416257 w 1753737"/>
              <a:gd name="connsiteY17" fmla="*/ 852985 h 914400"/>
              <a:gd name="connsiteX18" fmla="*/ 436728 w 1753737"/>
              <a:gd name="connsiteY18" fmla="*/ 907576 h 914400"/>
              <a:gd name="connsiteX19" fmla="*/ 620973 w 1753737"/>
              <a:gd name="connsiteY19" fmla="*/ 818865 h 914400"/>
              <a:gd name="connsiteX20" fmla="*/ 675564 w 1753737"/>
              <a:gd name="connsiteY20" fmla="*/ 846161 h 914400"/>
              <a:gd name="connsiteX21" fmla="*/ 709683 w 1753737"/>
              <a:gd name="connsiteY21" fmla="*/ 873457 h 914400"/>
              <a:gd name="connsiteX22" fmla="*/ 812042 w 1753737"/>
              <a:gd name="connsiteY22" fmla="*/ 914400 h 914400"/>
              <a:gd name="connsiteX23" fmla="*/ 812042 w 1753737"/>
              <a:gd name="connsiteY23" fmla="*/ 914400 h 914400"/>
              <a:gd name="connsiteX24" fmla="*/ 1023582 w 1753737"/>
              <a:gd name="connsiteY24" fmla="*/ 852985 h 914400"/>
              <a:gd name="connsiteX25" fmla="*/ 1153236 w 1753737"/>
              <a:gd name="connsiteY25" fmla="*/ 839337 h 914400"/>
              <a:gd name="connsiteX26" fmla="*/ 1392072 w 1753737"/>
              <a:gd name="connsiteY26" fmla="*/ 839337 h 914400"/>
              <a:gd name="connsiteX27" fmla="*/ 1542197 w 1753737"/>
              <a:gd name="connsiteY27" fmla="*/ 832513 h 914400"/>
              <a:gd name="connsiteX28" fmla="*/ 1583140 w 1753737"/>
              <a:gd name="connsiteY28" fmla="*/ 484495 h 914400"/>
              <a:gd name="connsiteX29" fmla="*/ 1671851 w 1753737"/>
              <a:gd name="connsiteY29" fmla="*/ 491319 h 914400"/>
              <a:gd name="connsiteX30" fmla="*/ 1685498 w 1753737"/>
              <a:gd name="connsiteY30" fmla="*/ 368489 h 914400"/>
              <a:gd name="connsiteX31" fmla="*/ 1753737 w 1753737"/>
              <a:gd name="connsiteY31" fmla="*/ 361665 h 914400"/>
              <a:gd name="connsiteX32" fmla="*/ 1678674 w 1753737"/>
              <a:gd name="connsiteY32" fmla="*/ 279779 h 914400"/>
              <a:gd name="connsiteX33" fmla="*/ 1617260 w 1753737"/>
              <a:gd name="connsiteY33" fmla="*/ 245660 h 914400"/>
              <a:gd name="connsiteX34" fmla="*/ 1508077 w 1753737"/>
              <a:gd name="connsiteY34" fmla="*/ 218364 h 914400"/>
              <a:gd name="connsiteX35" fmla="*/ 1535373 w 1753737"/>
              <a:gd name="connsiteY35" fmla="*/ 170597 h 914400"/>
              <a:gd name="connsiteX36" fmla="*/ 1610436 w 1753737"/>
              <a:gd name="connsiteY36" fmla="*/ 81886 h 914400"/>
              <a:gd name="connsiteX37" fmla="*/ 1344304 w 1753737"/>
              <a:gd name="connsiteY37" fmla="*/ 0 h 914400"/>
              <a:gd name="connsiteX38" fmla="*/ 1296537 w 1753737"/>
              <a:gd name="connsiteY38" fmla="*/ 122830 h 914400"/>
              <a:gd name="connsiteX39" fmla="*/ 1269242 w 1753737"/>
              <a:gd name="connsiteY39" fmla="*/ 211540 h 914400"/>
              <a:gd name="connsiteX40" fmla="*/ 1248770 w 1753737"/>
              <a:gd name="connsiteY40" fmla="*/ 300251 h 914400"/>
              <a:gd name="connsiteX41" fmla="*/ 791570 w 1753737"/>
              <a:gd name="connsiteY41" fmla="*/ 286603 h 914400"/>
              <a:gd name="connsiteX42" fmla="*/ 620973 w 1753737"/>
              <a:gd name="connsiteY42" fmla="*/ 313898 h 914400"/>
              <a:gd name="connsiteX43" fmla="*/ 382137 w 1753737"/>
              <a:gd name="connsiteY43" fmla="*/ 348018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53737" h="914400">
                <a:moveTo>
                  <a:pt x="382137" y="348018"/>
                </a:moveTo>
                <a:lnTo>
                  <a:pt x="334370" y="327546"/>
                </a:lnTo>
                <a:lnTo>
                  <a:pt x="245660" y="361665"/>
                </a:lnTo>
                <a:lnTo>
                  <a:pt x="150125" y="382137"/>
                </a:lnTo>
                <a:lnTo>
                  <a:pt x="116006" y="409433"/>
                </a:lnTo>
                <a:lnTo>
                  <a:pt x="40943" y="443552"/>
                </a:lnTo>
                <a:lnTo>
                  <a:pt x="13648" y="504967"/>
                </a:lnTo>
                <a:lnTo>
                  <a:pt x="6824" y="552734"/>
                </a:lnTo>
                <a:lnTo>
                  <a:pt x="0" y="607325"/>
                </a:lnTo>
                <a:lnTo>
                  <a:pt x="0" y="607325"/>
                </a:lnTo>
                <a:lnTo>
                  <a:pt x="6824" y="689212"/>
                </a:lnTo>
                <a:lnTo>
                  <a:pt x="34119" y="689212"/>
                </a:lnTo>
                <a:lnTo>
                  <a:pt x="61415" y="764274"/>
                </a:lnTo>
                <a:lnTo>
                  <a:pt x="191069" y="757451"/>
                </a:lnTo>
                <a:lnTo>
                  <a:pt x="191069" y="893928"/>
                </a:lnTo>
                <a:lnTo>
                  <a:pt x="416257" y="852985"/>
                </a:lnTo>
                <a:lnTo>
                  <a:pt x="416257" y="852985"/>
                </a:lnTo>
                <a:lnTo>
                  <a:pt x="416257" y="852985"/>
                </a:lnTo>
                <a:lnTo>
                  <a:pt x="436728" y="907576"/>
                </a:lnTo>
                <a:lnTo>
                  <a:pt x="620973" y="818865"/>
                </a:lnTo>
                <a:lnTo>
                  <a:pt x="675564" y="846161"/>
                </a:lnTo>
                <a:lnTo>
                  <a:pt x="709683" y="873457"/>
                </a:lnTo>
                <a:lnTo>
                  <a:pt x="812042" y="914400"/>
                </a:lnTo>
                <a:lnTo>
                  <a:pt x="812042" y="914400"/>
                </a:lnTo>
                <a:lnTo>
                  <a:pt x="1023582" y="852985"/>
                </a:lnTo>
                <a:lnTo>
                  <a:pt x="1153236" y="839337"/>
                </a:lnTo>
                <a:lnTo>
                  <a:pt x="1392072" y="839337"/>
                </a:lnTo>
                <a:lnTo>
                  <a:pt x="1542197" y="832513"/>
                </a:lnTo>
                <a:lnTo>
                  <a:pt x="1583140" y="484495"/>
                </a:lnTo>
                <a:lnTo>
                  <a:pt x="1671851" y="491319"/>
                </a:lnTo>
                <a:lnTo>
                  <a:pt x="1685498" y="368489"/>
                </a:lnTo>
                <a:lnTo>
                  <a:pt x="1753737" y="361665"/>
                </a:lnTo>
                <a:lnTo>
                  <a:pt x="1678674" y="279779"/>
                </a:lnTo>
                <a:lnTo>
                  <a:pt x="1617260" y="245660"/>
                </a:lnTo>
                <a:lnTo>
                  <a:pt x="1508077" y="218364"/>
                </a:lnTo>
                <a:lnTo>
                  <a:pt x="1535373" y="170597"/>
                </a:lnTo>
                <a:lnTo>
                  <a:pt x="1610436" y="81886"/>
                </a:lnTo>
                <a:lnTo>
                  <a:pt x="1344304" y="0"/>
                </a:lnTo>
                <a:lnTo>
                  <a:pt x="1296537" y="122830"/>
                </a:lnTo>
                <a:lnTo>
                  <a:pt x="1269242" y="211540"/>
                </a:lnTo>
                <a:lnTo>
                  <a:pt x="1248770" y="300251"/>
                </a:lnTo>
                <a:lnTo>
                  <a:pt x="791570" y="286603"/>
                </a:lnTo>
                <a:lnTo>
                  <a:pt x="620973" y="313898"/>
                </a:lnTo>
                <a:lnTo>
                  <a:pt x="382137" y="348018"/>
                </a:lnTo>
                <a:close/>
              </a:path>
            </a:pathLst>
          </a:cu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0" name="Freeform 99"/>
          <p:cNvSpPr/>
          <p:nvPr/>
        </p:nvSpPr>
        <p:spPr>
          <a:xfrm>
            <a:off x="2837369" y="2354240"/>
            <a:ext cx="1296162" cy="1508760"/>
          </a:xfrm>
          <a:custGeom>
            <a:avLst/>
            <a:gdLst>
              <a:gd name="connsiteX0" fmla="*/ 1160059 w 1160059"/>
              <a:gd name="connsiteY0" fmla="*/ 1248770 h 1467134"/>
              <a:gd name="connsiteX1" fmla="*/ 1119116 w 1160059"/>
              <a:gd name="connsiteY1" fmla="*/ 1214650 h 1467134"/>
              <a:gd name="connsiteX2" fmla="*/ 1037229 w 1160059"/>
              <a:gd name="connsiteY2" fmla="*/ 1194179 h 1467134"/>
              <a:gd name="connsiteX3" fmla="*/ 955343 w 1160059"/>
              <a:gd name="connsiteY3" fmla="*/ 1173707 h 1467134"/>
              <a:gd name="connsiteX4" fmla="*/ 955343 w 1160059"/>
              <a:gd name="connsiteY4" fmla="*/ 1173707 h 1467134"/>
              <a:gd name="connsiteX5" fmla="*/ 907576 w 1160059"/>
              <a:gd name="connsiteY5" fmla="*/ 1105468 h 1467134"/>
              <a:gd name="connsiteX6" fmla="*/ 934871 w 1160059"/>
              <a:gd name="connsiteY6" fmla="*/ 1071349 h 1467134"/>
              <a:gd name="connsiteX7" fmla="*/ 907576 w 1160059"/>
              <a:gd name="connsiteY7" fmla="*/ 1044053 h 1467134"/>
              <a:gd name="connsiteX8" fmla="*/ 907576 w 1160059"/>
              <a:gd name="connsiteY8" fmla="*/ 1044053 h 1467134"/>
              <a:gd name="connsiteX9" fmla="*/ 839337 w 1160059"/>
              <a:gd name="connsiteY9" fmla="*/ 1078173 h 1467134"/>
              <a:gd name="connsiteX10" fmla="*/ 784746 w 1160059"/>
              <a:gd name="connsiteY10" fmla="*/ 1050877 h 1467134"/>
              <a:gd name="connsiteX11" fmla="*/ 661916 w 1160059"/>
              <a:gd name="connsiteY11" fmla="*/ 934871 h 1467134"/>
              <a:gd name="connsiteX12" fmla="*/ 600501 w 1160059"/>
              <a:gd name="connsiteY12" fmla="*/ 784746 h 1467134"/>
              <a:gd name="connsiteX13" fmla="*/ 552734 w 1160059"/>
              <a:gd name="connsiteY13" fmla="*/ 682388 h 1467134"/>
              <a:gd name="connsiteX14" fmla="*/ 539086 w 1160059"/>
              <a:gd name="connsiteY14" fmla="*/ 545910 h 1467134"/>
              <a:gd name="connsiteX15" fmla="*/ 518615 w 1160059"/>
              <a:gd name="connsiteY15" fmla="*/ 443552 h 1467134"/>
              <a:gd name="connsiteX16" fmla="*/ 532262 w 1160059"/>
              <a:gd name="connsiteY16" fmla="*/ 368489 h 1467134"/>
              <a:gd name="connsiteX17" fmla="*/ 518615 w 1160059"/>
              <a:gd name="connsiteY17" fmla="*/ 307074 h 1467134"/>
              <a:gd name="connsiteX18" fmla="*/ 498143 w 1160059"/>
              <a:gd name="connsiteY18" fmla="*/ 238835 h 1467134"/>
              <a:gd name="connsiteX19" fmla="*/ 504967 w 1160059"/>
              <a:gd name="connsiteY19" fmla="*/ 170597 h 1467134"/>
              <a:gd name="connsiteX20" fmla="*/ 566382 w 1160059"/>
              <a:gd name="connsiteY20" fmla="*/ 109182 h 1467134"/>
              <a:gd name="connsiteX21" fmla="*/ 545910 w 1160059"/>
              <a:gd name="connsiteY21" fmla="*/ 68238 h 1467134"/>
              <a:gd name="connsiteX22" fmla="*/ 511791 w 1160059"/>
              <a:gd name="connsiteY22" fmla="*/ 40943 h 1467134"/>
              <a:gd name="connsiteX23" fmla="*/ 423080 w 1160059"/>
              <a:gd name="connsiteY23" fmla="*/ 0 h 1467134"/>
              <a:gd name="connsiteX24" fmla="*/ 361665 w 1160059"/>
              <a:gd name="connsiteY24" fmla="*/ 20471 h 1467134"/>
              <a:gd name="connsiteX25" fmla="*/ 320722 w 1160059"/>
              <a:gd name="connsiteY25" fmla="*/ 54591 h 1467134"/>
              <a:gd name="connsiteX26" fmla="*/ 177420 w 1160059"/>
              <a:gd name="connsiteY26" fmla="*/ 109182 h 1467134"/>
              <a:gd name="connsiteX27" fmla="*/ 143301 w 1160059"/>
              <a:gd name="connsiteY27" fmla="*/ 136477 h 1467134"/>
              <a:gd name="connsiteX28" fmla="*/ 81886 w 1160059"/>
              <a:gd name="connsiteY28" fmla="*/ 163773 h 1467134"/>
              <a:gd name="connsiteX29" fmla="*/ 34119 w 1160059"/>
              <a:gd name="connsiteY29" fmla="*/ 286603 h 1467134"/>
              <a:gd name="connsiteX30" fmla="*/ 13647 w 1160059"/>
              <a:gd name="connsiteY30" fmla="*/ 334370 h 1467134"/>
              <a:gd name="connsiteX31" fmla="*/ 13647 w 1160059"/>
              <a:gd name="connsiteY31" fmla="*/ 395785 h 1467134"/>
              <a:gd name="connsiteX32" fmla="*/ 40943 w 1160059"/>
              <a:gd name="connsiteY32" fmla="*/ 443552 h 1467134"/>
              <a:gd name="connsiteX33" fmla="*/ 40943 w 1160059"/>
              <a:gd name="connsiteY33" fmla="*/ 504967 h 1467134"/>
              <a:gd name="connsiteX34" fmla="*/ 6823 w 1160059"/>
              <a:gd name="connsiteY34" fmla="*/ 580029 h 1467134"/>
              <a:gd name="connsiteX35" fmla="*/ 6823 w 1160059"/>
              <a:gd name="connsiteY35" fmla="*/ 668740 h 1467134"/>
              <a:gd name="connsiteX36" fmla="*/ 0 w 1160059"/>
              <a:gd name="connsiteY36" fmla="*/ 791570 h 1467134"/>
              <a:gd name="connsiteX37" fmla="*/ 0 w 1160059"/>
              <a:gd name="connsiteY37" fmla="*/ 914400 h 1467134"/>
              <a:gd name="connsiteX38" fmla="*/ 13647 w 1160059"/>
              <a:gd name="connsiteY38" fmla="*/ 989462 h 1467134"/>
              <a:gd name="connsiteX39" fmla="*/ 47767 w 1160059"/>
              <a:gd name="connsiteY39" fmla="*/ 1064525 h 1467134"/>
              <a:gd name="connsiteX40" fmla="*/ 81886 w 1160059"/>
              <a:gd name="connsiteY40" fmla="*/ 1132764 h 1467134"/>
              <a:gd name="connsiteX41" fmla="*/ 116006 w 1160059"/>
              <a:gd name="connsiteY41" fmla="*/ 1187355 h 1467134"/>
              <a:gd name="connsiteX42" fmla="*/ 116006 w 1160059"/>
              <a:gd name="connsiteY42" fmla="*/ 1235122 h 1467134"/>
              <a:gd name="connsiteX43" fmla="*/ 109182 w 1160059"/>
              <a:gd name="connsiteY43" fmla="*/ 1282889 h 1467134"/>
              <a:gd name="connsiteX44" fmla="*/ 170597 w 1160059"/>
              <a:gd name="connsiteY44" fmla="*/ 1317008 h 1467134"/>
              <a:gd name="connsiteX45" fmla="*/ 211540 w 1160059"/>
              <a:gd name="connsiteY45" fmla="*/ 1412543 h 1467134"/>
              <a:gd name="connsiteX46" fmla="*/ 232012 w 1160059"/>
              <a:gd name="connsiteY46" fmla="*/ 1467134 h 1467134"/>
              <a:gd name="connsiteX47" fmla="*/ 354841 w 1160059"/>
              <a:gd name="connsiteY47" fmla="*/ 1453486 h 1467134"/>
              <a:gd name="connsiteX48" fmla="*/ 627797 w 1160059"/>
              <a:gd name="connsiteY48" fmla="*/ 1419367 h 1467134"/>
              <a:gd name="connsiteX49" fmla="*/ 825689 w 1160059"/>
              <a:gd name="connsiteY49" fmla="*/ 1405719 h 1467134"/>
              <a:gd name="connsiteX50" fmla="*/ 1037229 w 1160059"/>
              <a:gd name="connsiteY50" fmla="*/ 1426191 h 1467134"/>
              <a:gd name="connsiteX51" fmla="*/ 1132764 w 1160059"/>
              <a:gd name="connsiteY51" fmla="*/ 1426191 h 1467134"/>
              <a:gd name="connsiteX52" fmla="*/ 1160059 w 1160059"/>
              <a:gd name="connsiteY52" fmla="*/ 1248770 h 14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059" h="1467134">
                <a:moveTo>
                  <a:pt x="1160059" y="1248770"/>
                </a:moveTo>
                <a:lnTo>
                  <a:pt x="1119116" y="1214650"/>
                </a:lnTo>
                <a:lnTo>
                  <a:pt x="1037229" y="1194179"/>
                </a:lnTo>
                <a:lnTo>
                  <a:pt x="955343" y="1173707"/>
                </a:lnTo>
                <a:lnTo>
                  <a:pt x="955343" y="1173707"/>
                </a:lnTo>
                <a:lnTo>
                  <a:pt x="907576" y="1105468"/>
                </a:lnTo>
                <a:lnTo>
                  <a:pt x="934871" y="1071349"/>
                </a:lnTo>
                <a:lnTo>
                  <a:pt x="907576" y="1044053"/>
                </a:lnTo>
                <a:lnTo>
                  <a:pt x="907576" y="1044053"/>
                </a:lnTo>
                <a:lnTo>
                  <a:pt x="839337" y="1078173"/>
                </a:lnTo>
                <a:lnTo>
                  <a:pt x="784746" y="1050877"/>
                </a:lnTo>
                <a:lnTo>
                  <a:pt x="661916" y="934871"/>
                </a:lnTo>
                <a:lnTo>
                  <a:pt x="600501" y="784746"/>
                </a:lnTo>
                <a:lnTo>
                  <a:pt x="552734" y="682388"/>
                </a:lnTo>
                <a:lnTo>
                  <a:pt x="539086" y="545910"/>
                </a:lnTo>
                <a:lnTo>
                  <a:pt x="518615" y="443552"/>
                </a:lnTo>
                <a:lnTo>
                  <a:pt x="532262" y="368489"/>
                </a:lnTo>
                <a:lnTo>
                  <a:pt x="518615" y="307074"/>
                </a:lnTo>
                <a:lnTo>
                  <a:pt x="498143" y="238835"/>
                </a:lnTo>
                <a:lnTo>
                  <a:pt x="504967" y="170597"/>
                </a:lnTo>
                <a:lnTo>
                  <a:pt x="566382" y="109182"/>
                </a:lnTo>
                <a:lnTo>
                  <a:pt x="545910" y="68238"/>
                </a:lnTo>
                <a:lnTo>
                  <a:pt x="511791" y="40943"/>
                </a:lnTo>
                <a:lnTo>
                  <a:pt x="423080" y="0"/>
                </a:lnTo>
                <a:lnTo>
                  <a:pt x="361665" y="20471"/>
                </a:lnTo>
                <a:lnTo>
                  <a:pt x="320722" y="54591"/>
                </a:lnTo>
                <a:lnTo>
                  <a:pt x="177420" y="109182"/>
                </a:lnTo>
                <a:lnTo>
                  <a:pt x="143301" y="136477"/>
                </a:lnTo>
                <a:lnTo>
                  <a:pt x="81886" y="163773"/>
                </a:lnTo>
                <a:lnTo>
                  <a:pt x="34119" y="286603"/>
                </a:lnTo>
                <a:lnTo>
                  <a:pt x="13647" y="334370"/>
                </a:lnTo>
                <a:lnTo>
                  <a:pt x="13647" y="395785"/>
                </a:lnTo>
                <a:lnTo>
                  <a:pt x="40943" y="443552"/>
                </a:lnTo>
                <a:lnTo>
                  <a:pt x="40943" y="504967"/>
                </a:lnTo>
                <a:lnTo>
                  <a:pt x="6823" y="580029"/>
                </a:lnTo>
                <a:lnTo>
                  <a:pt x="6823" y="668740"/>
                </a:lnTo>
                <a:lnTo>
                  <a:pt x="0" y="791570"/>
                </a:lnTo>
                <a:lnTo>
                  <a:pt x="0" y="914400"/>
                </a:lnTo>
                <a:lnTo>
                  <a:pt x="13647" y="989462"/>
                </a:lnTo>
                <a:lnTo>
                  <a:pt x="47767" y="1064525"/>
                </a:lnTo>
                <a:lnTo>
                  <a:pt x="81886" y="1132764"/>
                </a:lnTo>
                <a:lnTo>
                  <a:pt x="116006" y="1187355"/>
                </a:lnTo>
                <a:lnTo>
                  <a:pt x="116006" y="1235122"/>
                </a:lnTo>
                <a:lnTo>
                  <a:pt x="109182" y="1282889"/>
                </a:lnTo>
                <a:lnTo>
                  <a:pt x="170597" y="1317008"/>
                </a:lnTo>
                <a:lnTo>
                  <a:pt x="211540" y="1412543"/>
                </a:lnTo>
                <a:lnTo>
                  <a:pt x="232012" y="1467134"/>
                </a:lnTo>
                <a:lnTo>
                  <a:pt x="354841" y="1453486"/>
                </a:lnTo>
                <a:lnTo>
                  <a:pt x="627797" y="1419367"/>
                </a:lnTo>
                <a:lnTo>
                  <a:pt x="825689" y="1405719"/>
                </a:lnTo>
                <a:lnTo>
                  <a:pt x="1037229" y="1426191"/>
                </a:lnTo>
                <a:lnTo>
                  <a:pt x="1132764" y="1426191"/>
                </a:lnTo>
                <a:lnTo>
                  <a:pt x="1160059" y="1248770"/>
                </a:lnTo>
                <a:close/>
              </a:path>
            </a:pathLst>
          </a:cu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1" name="Freeform 100"/>
          <p:cNvSpPr/>
          <p:nvPr/>
        </p:nvSpPr>
        <p:spPr>
          <a:xfrm>
            <a:off x="3754498" y="2512326"/>
            <a:ext cx="1203733" cy="1112293"/>
          </a:xfrm>
          <a:custGeom>
            <a:avLst/>
            <a:gdLst>
              <a:gd name="connsiteX0" fmla="*/ 1146412 w 1146412"/>
              <a:gd name="connsiteY0" fmla="*/ 136478 h 1112293"/>
              <a:gd name="connsiteX1" fmla="*/ 1030406 w 1146412"/>
              <a:gd name="connsiteY1" fmla="*/ 129654 h 1112293"/>
              <a:gd name="connsiteX2" fmla="*/ 968991 w 1146412"/>
              <a:gd name="connsiteY2" fmla="*/ 95535 h 1112293"/>
              <a:gd name="connsiteX3" fmla="*/ 941696 w 1146412"/>
              <a:gd name="connsiteY3" fmla="*/ 68239 h 1112293"/>
              <a:gd name="connsiteX4" fmla="*/ 784747 w 1146412"/>
              <a:gd name="connsiteY4" fmla="*/ 54591 h 1112293"/>
              <a:gd name="connsiteX5" fmla="*/ 627797 w 1146412"/>
              <a:gd name="connsiteY5" fmla="*/ 34120 h 1112293"/>
              <a:gd name="connsiteX6" fmla="*/ 559559 w 1146412"/>
              <a:gd name="connsiteY6" fmla="*/ 34120 h 1112293"/>
              <a:gd name="connsiteX7" fmla="*/ 498144 w 1146412"/>
              <a:gd name="connsiteY7" fmla="*/ 20472 h 1112293"/>
              <a:gd name="connsiteX8" fmla="*/ 436729 w 1146412"/>
              <a:gd name="connsiteY8" fmla="*/ 0 h 1112293"/>
              <a:gd name="connsiteX9" fmla="*/ 341194 w 1146412"/>
              <a:gd name="connsiteY9" fmla="*/ 0 h 1112293"/>
              <a:gd name="connsiteX10" fmla="*/ 293427 w 1146412"/>
              <a:gd name="connsiteY10" fmla="*/ 27296 h 1112293"/>
              <a:gd name="connsiteX11" fmla="*/ 170597 w 1146412"/>
              <a:gd name="connsiteY11" fmla="*/ 116006 h 1112293"/>
              <a:gd name="connsiteX12" fmla="*/ 177421 w 1146412"/>
              <a:gd name="connsiteY12" fmla="*/ 170597 h 1112293"/>
              <a:gd name="connsiteX13" fmla="*/ 156950 w 1146412"/>
              <a:gd name="connsiteY13" fmla="*/ 211541 h 1112293"/>
              <a:gd name="connsiteX14" fmla="*/ 156950 w 1146412"/>
              <a:gd name="connsiteY14" fmla="*/ 266132 h 1112293"/>
              <a:gd name="connsiteX15" fmla="*/ 150126 w 1146412"/>
              <a:gd name="connsiteY15" fmla="*/ 307075 h 1112293"/>
              <a:gd name="connsiteX16" fmla="*/ 122830 w 1146412"/>
              <a:gd name="connsiteY16" fmla="*/ 382138 h 1112293"/>
              <a:gd name="connsiteX17" fmla="*/ 34120 w 1146412"/>
              <a:gd name="connsiteY17" fmla="*/ 457200 h 1112293"/>
              <a:gd name="connsiteX18" fmla="*/ 13648 w 1146412"/>
              <a:gd name="connsiteY18" fmla="*/ 545911 h 1112293"/>
              <a:gd name="connsiteX19" fmla="*/ 0 w 1146412"/>
              <a:gd name="connsiteY19" fmla="*/ 600502 h 1112293"/>
              <a:gd name="connsiteX20" fmla="*/ 6824 w 1146412"/>
              <a:gd name="connsiteY20" fmla="*/ 689212 h 1112293"/>
              <a:gd name="connsiteX21" fmla="*/ 27296 w 1146412"/>
              <a:gd name="connsiteY21" fmla="*/ 757451 h 1112293"/>
              <a:gd name="connsiteX22" fmla="*/ 27296 w 1146412"/>
              <a:gd name="connsiteY22" fmla="*/ 818866 h 1112293"/>
              <a:gd name="connsiteX23" fmla="*/ 27296 w 1146412"/>
              <a:gd name="connsiteY23" fmla="*/ 887105 h 1112293"/>
              <a:gd name="connsiteX24" fmla="*/ 27296 w 1146412"/>
              <a:gd name="connsiteY24" fmla="*/ 948520 h 1112293"/>
              <a:gd name="connsiteX25" fmla="*/ 95535 w 1146412"/>
              <a:gd name="connsiteY25" fmla="*/ 900753 h 1112293"/>
              <a:gd name="connsiteX26" fmla="*/ 116006 w 1146412"/>
              <a:gd name="connsiteY26" fmla="*/ 934872 h 1112293"/>
              <a:gd name="connsiteX27" fmla="*/ 116006 w 1146412"/>
              <a:gd name="connsiteY27" fmla="*/ 934872 h 1112293"/>
              <a:gd name="connsiteX28" fmla="*/ 102359 w 1146412"/>
              <a:gd name="connsiteY28" fmla="*/ 989463 h 1112293"/>
              <a:gd name="connsiteX29" fmla="*/ 122830 w 1146412"/>
              <a:gd name="connsiteY29" fmla="*/ 1037230 h 1112293"/>
              <a:gd name="connsiteX30" fmla="*/ 122830 w 1146412"/>
              <a:gd name="connsiteY30" fmla="*/ 1037230 h 1112293"/>
              <a:gd name="connsiteX31" fmla="*/ 293427 w 1146412"/>
              <a:gd name="connsiteY31" fmla="*/ 1112293 h 1112293"/>
              <a:gd name="connsiteX32" fmla="*/ 320723 w 1146412"/>
              <a:gd name="connsiteY32" fmla="*/ 1112293 h 1112293"/>
              <a:gd name="connsiteX33" fmla="*/ 354842 w 1146412"/>
              <a:gd name="connsiteY33" fmla="*/ 1016759 h 1112293"/>
              <a:gd name="connsiteX34" fmla="*/ 620974 w 1146412"/>
              <a:gd name="connsiteY34" fmla="*/ 1098645 h 1112293"/>
              <a:gd name="connsiteX35" fmla="*/ 655093 w 1146412"/>
              <a:gd name="connsiteY35" fmla="*/ 975815 h 1112293"/>
              <a:gd name="connsiteX36" fmla="*/ 805218 w 1146412"/>
              <a:gd name="connsiteY36" fmla="*/ 996287 h 1112293"/>
              <a:gd name="connsiteX37" fmla="*/ 907577 w 1146412"/>
              <a:gd name="connsiteY37" fmla="*/ 661917 h 1112293"/>
              <a:gd name="connsiteX38" fmla="*/ 1064526 w 1146412"/>
              <a:gd name="connsiteY38" fmla="*/ 416257 h 1112293"/>
              <a:gd name="connsiteX39" fmla="*/ 1119117 w 1146412"/>
              <a:gd name="connsiteY39" fmla="*/ 238836 h 1112293"/>
              <a:gd name="connsiteX40" fmla="*/ 1146412 w 1146412"/>
              <a:gd name="connsiteY40" fmla="*/ 136478 h 111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6412" h="1112293">
                <a:moveTo>
                  <a:pt x="1146412" y="136478"/>
                </a:moveTo>
                <a:lnTo>
                  <a:pt x="1030406" y="129654"/>
                </a:lnTo>
                <a:lnTo>
                  <a:pt x="968991" y="95535"/>
                </a:lnTo>
                <a:lnTo>
                  <a:pt x="941696" y="68239"/>
                </a:lnTo>
                <a:lnTo>
                  <a:pt x="784747" y="54591"/>
                </a:lnTo>
                <a:lnTo>
                  <a:pt x="627797" y="34120"/>
                </a:lnTo>
                <a:lnTo>
                  <a:pt x="559559" y="34120"/>
                </a:lnTo>
                <a:lnTo>
                  <a:pt x="498144" y="20472"/>
                </a:lnTo>
                <a:lnTo>
                  <a:pt x="436729" y="0"/>
                </a:lnTo>
                <a:lnTo>
                  <a:pt x="341194" y="0"/>
                </a:lnTo>
                <a:lnTo>
                  <a:pt x="293427" y="27296"/>
                </a:lnTo>
                <a:lnTo>
                  <a:pt x="170597" y="116006"/>
                </a:lnTo>
                <a:lnTo>
                  <a:pt x="177421" y="170597"/>
                </a:lnTo>
                <a:lnTo>
                  <a:pt x="156950" y="211541"/>
                </a:lnTo>
                <a:lnTo>
                  <a:pt x="156950" y="266132"/>
                </a:lnTo>
                <a:lnTo>
                  <a:pt x="150126" y="307075"/>
                </a:lnTo>
                <a:lnTo>
                  <a:pt x="122830" y="382138"/>
                </a:lnTo>
                <a:lnTo>
                  <a:pt x="34120" y="457200"/>
                </a:lnTo>
                <a:lnTo>
                  <a:pt x="13648" y="545911"/>
                </a:lnTo>
                <a:lnTo>
                  <a:pt x="0" y="600502"/>
                </a:lnTo>
                <a:lnTo>
                  <a:pt x="6824" y="689212"/>
                </a:lnTo>
                <a:lnTo>
                  <a:pt x="27296" y="757451"/>
                </a:lnTo>
                <a:lnTo>
                  <a:pt x="27296" y="818866"/>
                </a:lnTo>
                <a:lnTo>
                  <a:pt x="27296" y="887105"/>
                </a:lnTo>
                <a:lnTo>
                  <a:pt x="27296" y="948520"/>
                </a:lnTo>
                <a:lnTo>
                  <a:pt x="95535" y="900753"/>
                </a:lnTo>
                <a:lnTo>
                  <a:pt x="116006" y="934872"/>
                </a:lnTo>
                <a:lnTo>
                  <a:pt x="116006" y="934872"/>
                </a:lnTo>
                <a:lnTo>
                  <a:pt x="102359" y="989463"/>
                </a:lnTo>
                <a:lnTo>
                  <a:pt x="122830" y="1037230"/>
                </a:lnTo>
                <a:lnTo>
                  <a:pt x="122830" y="1037230"/>
                </a:lnTo>
                <a:lnTo>
                  <a:pt x="293427" y="1112293"/>
                </a:lnTo>
                <a:lnTo>
                  <a:pt x="320723" y="1112293"/>
                </a:lnTo>
                <a:lnTo>
                  <a:pt x="354842" y="1016759"/>
                </a:lnTo>
                <a:lnTo>
                  <a:pt x="620974" y="1098645"/>
                </a:lnTo>
                <a:lnTo>
                  <a:pt x="655093" y="975815"/>
                </a:lnTo>
                <a:lnTo>
                  <a:pt x="805218" y="996287"/>
                </a:lnTo>
                <a:lnTo>
                  <a:pt x="907577" y="661917"/>
                </a:lnTo>
                <a:lnTo>
                  <a:pt x="1064526" y="416257"/>
                </a:lnTo>
                <a:lnTo>
                  <a:pt x="1119117" y="238836"/>
                </a:lnTo>
                <a:lnTo>
                  <a:pt x="1146412" y="136478"/>
                </a:lnTo>
                <a:close/>
              </a:path>
            </a:pathLst>
          </a:cu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2" name="Freeform 101"/>
          <p:cNvSpPr/>
          <p:nvPr/>
        </p:nvSpPr>
        <p:spPr>
          <a:xfrm>
            <a:off x="7014608" y="1297675"/>
            <a:ext cx="1132082" cy="1665026"/>
          </a:xfrm>
          <a:custGeom>
            <a:avLst/>
            <a:gdLst>
              <a:gd name="connsiteX0" fmla="*/ 225188 w 1078173"/>
              <a:gd name="connsiteY0" fmla="*/ 1665026 h 1665026"/>
              <a:gd name="connsiteX1" fmla="*/ 354842 w 1078173"/>
              <a:gd name="connsiteY1" fmla="*/ 1262418 h 1665026"/>
              <a:gd name="connsiteX2" fmla="*/ 470848 w 1078173"/>
              <a:gd name="connsiteY2" fmla="*/ 1276065 h 1665026"/>
              <a:gd name="connsiteX3" fmla="*/ 593678 w 1078173"/>
              <a:gd name="connsiteY3" fmla="*/ 996286 h 1665026"/>
              <a:gd name="connsiteX4" fmla="*/ 586854 w 1078173"/>
              <a:gd name="connsiteY4" fmla="*/ 893928 h 1665026"/>
              <a:gd name="connsiteX5" fmla="*/ 689212 w 1078173"/>
              <a:gd name="connsiteY5" fmla="*/ 921224 h 1665026"/>
              <a:gd name="connsiteX6" fmla="*/ 689212 w 1078173"/>
              <a:gd name="connsiteY6" fmla="*/ 839337 h 1665026"/>
              <a:gd name="connsiteX7" fmla="*/ 730155 w 1078173"/>
              <a:gd name="connsiteY7" fmla="*/ 852985 h 1665026"/>
              <a:gd name="connsiteX8" fmla="*/ 743803 w 1078173"/>
              <a:gd name="connsiteY8" fmla="*/ 784746 h 1665026"/>
              <a:gd name="connsiteX9" fmla="*/ 839337 w 1078173"/>
              <a:gd name="connsiteY9" fmla="*/ 702859 h 1665026"/>
              <a:gd name="connsiteX10" fmla="*/ 866633 w 1078173"/>
              <a:gd name="connsiteY10" fmla="*/ 655092 h 1665026"/>
              <a:gd name="connsiteX11" fmla="*/ 887105 w 1078173"/>
              <a:gd name="connsiteY11" fmla="*/ 600501 h 1665026"/>
              <a:gd name="connsiteX12" fmla="*/ 941696 w 1078173"/>
              <a:gd name="connsiteY12" fmla="*/ 607325 h 1665026"/>
              <a:gd name="connsiteX13" fmla="*/ 962167 w 1078173"/>
              <a:gd name="connsiteY13" fmla="*/ 545910 h 1665026"/>
              <a:gd name="connsiteX14" fmla="*/ 975815 w 1078173"/>
              <a:gd name="connsiteY14" fmla="*/ 450376 h 1665026"/>
              <a:gd name="connsiteX15" fmla="*/ 1003111 w 1078173"/>
              <a:gd name="connsiteY15" fmla="*/ 395785 h 1665026"/>
              <a:gd name="connsiteX16" fmla="*/ 1078173 w 1078173"/>
              <a:gd name="connsiteY16" fmla="*/ 320722 h 1665026"/>
              <a:gd name="connsiteX17" fmla="*/ 955343 w 1078173"/>
              <a:gd name="connsiteY17" fmla="*/ 320722 h 1665026"/>
              <a:gd name="connsiteX18" fmla="*/ 962167 w 1078173"/>
              <a:gd name="connsiteY18" fmla="*/ 279779 h 1665026"/>
              <a:gd name="connsiteX19" fmla="*/ 1064525 w 1078173"/>
              <a:gd name="connsiteY19" fmla="*/ 102358 h 1665026"/>
              <a:gd name="connsiteX20" fmla="*/ 1044054 w 1078173"/>
              <a:gd name="connsiteY20" fmla="*/ 0 h 1665026"/>
              <a:gd name="connsiteX21" fmla="*/ 968991 w 1078173"/>
              <a:gd name="connsiteY21" fmla="*/ 6824 h 1665026"/>
              <a:gd name="connsiteX22" fmla="*/ 777922 w 1078173"/>
              <a:gd name="connsiteY22" fmla="*/ 13647 h 1665026"/>
              <a:gd name="connsiteX23" fmla="*/ 559558 w 1078173"/>
              <a:gd name="connsiteY23" fmla="*/ 34119 h 1665026"/>
              <a:gd name="connsiteX24" fmla="*/ 539087 w 1078173"/>
              <a:gd name="connsiteY24" fmla="*/ 27295 h 1665026"/>
              <a:gd name="connsiteX25" fmla="*/ 464024 w 1078173"/>
              <a:gd name="connsiteY25" fmla="*/ 40943 h 1665026"/>
              <a:gd name="connsiteX26" fmla="*/ 409433 w 1078173"/>
              <a:gd name="connsiteY26" fmla="*/ 75062 h 1665026"/>
              <a:gd name="connsiteX27" fmla="*/ 368490 w 1078173"/>
              <a:gd name="connsiteY27" fmla="*/ 109182 h 1665026"/>
              <a:gd name="connsiteX28" fmla="*/ 395785 w 1078173"/>
              <a:gd name="connsiteY28" fmla="*/ 143301 h 1665026"/>
              <a:gd name="connsiteX29" fmla="*/ 423081 w 1078173"/>
              <a:gd name="connsiteY29" fmla="*/ 170597 h 1665026"/>
              <a:gd name="connsiteX30" fmla="*/ 423081 w 1078173"/>
              <a:gd name="connsiteY30" fmla="*/ 170597 h 1665026"/>
              <a:gd name="connsiteX31" fmla="*/ 327546 w 1078173"/>
              <a:gd name="connsiteY31" fmla="*/ 177421 h 1665026"/>
              <a:gd name="connsiteX32" fmla="*/ 300251 w 1078173"/>
              <a:gd name="connsiteY32" fmla="*/ 163773 h 1665026"/>
              <a:gd name="connsiteX33" fmla="*/ 218364 w 1078173"/>
              <a:gd name="connsiteY33" fmla="*/ 191068 h 1665026"/>
              <a:gd name="connsiteX34" fmla="*/ 197893 w 1078173"/>
              <a:gd name="connsiteY34" fmla="*/ 225188 h 1665026"/>
              <a:gd name="connsiteX35" fmla="*/ 177421 w 1078173"/>
              <a:gd name="connsiteY35" fmla="*/ 259307 h 1665026"/>
              <a:gd name="connsiteX36" fmla="*/ 136478 w 1078173"/>
              <a:gd name="connsiteY36" fmla="*/ 307074 h 1665026"/>
              <a:gd name="connsiteX37" fmla="*/ 122830 w 1078173"/>
              <a:gd name="connsiteY37" fmla="*/ 361665 h 1665026"/>
              <a:gd name="connsiteX38" fmla="*/ 279779 w 1078173"/>
              <a:gd name="connsiteY38" fmla="*/ 341194 h 1665026"/>
              <a:gd name="connsiteX39" fmla="*/ 218364 w 1078173"/>
              <a:gd name="connsiteY39" fmla="*/ 648268 h 1665026"/>
              <a:gd name="connsiteX40" fmla="*/ 184245 w 1078173"/>
              <a:gd name="connsiteY40" fmla="*/ 743803 h 1665026"/>
              <a:gd name="connsiteX41" fmla="*/ 156949 w 1078173"/>
              <a:gd name="connsiteY41" fmla="*/ 852985 h 1665026"/>
              <a:gd name="connsiteX42" fmla="*/ 75063 w 1078173"/>
              <a:gd name="connsiteY42" fmla="*/ 948519 h 1665026"/>
              <a:gd name="connsiteX43" fmla="*/ 47767 w 1078173"/>
              <a:gd name="connsiteY43" fmla="*/ 1023582 h 1665026"/>
              <a:gd name="connsiteX44" fmla="*/ 20472 w 1078173"/>
              <a:gd name="connsiteY44" fmla="*/ 1098644 h 1665026"/>
              <a:gd name="connsiteX45" fmla="*/ 0 w 1078173"/>
              <a:gd name="connsiteY45" fmla="*/ 1255594 h 1665026"/>
              <a:gd name="connsiteX46" fmla="*/ 20472 w 1078173"/>
              <a:gd name="connsiteY46" fmla="*/ 1337480 h 1665026"/>
              <a:gd name="connsiteX47" fmla="*/ 20472 w 1078173"/>
              <a:gd name="connsiteY47" fmla="*/ 1439838 h 1665026"/>
              <a:gd name="connsiteX48" fmla="*/ 20472 w 1078173"/>
              <a:gd name="connsiteY48" fmla="*/ 1576316 h 1665026"/>
              <a:gd name="connsiteX49" fmla="*/ 6824 w 1078173"/>
              <a:gd name="connsiteY49" fmla="*/ 1624083 h 1665026"/>
              <a:gd name="connsiteX50" fmla="*/ 225188 w 1078173"/>
              <a:gd name="connsiteY50" fmla="*/ 1665026 h 16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8173" h="1665026">
                <a:moveTo>
                  <a:pt x="225188" y="1665026"/>
                </a:moveTo>
                <a:lnTo>
                  <a:pt x="354842" y="1262418"/>
                </a:lnTo>
                <a:lnTo>
                  <a:pt x="470848" y="1276065"/>
                </a:lnTo>
                <a:lnTo>
                  <a:pt x="593678" y="996286"/>
                </a:lnTo>
                <a:lnTo>
                  <a:pt x="586854" y="893928"/>
                </a:lnTo>
                <a:lnTo>
                  <a:pt x="689212" y="921224"/>
                </a:lnTo>
                <a:lnTo>
                  <a:pt x="689212" y="839337"/>
                </a:lnTo>
                <a:lnTo>
                  <a:pt x="730155" y="852985"/>
                </a:lnTo>
                <a:lnTo>
                  <a:pt x="743803" y="784746"/>
                </a:lnTo>
                <a:lnTo>
                  <a:pt x="839337" y="702859"/>
                </a:lnTo>
                <a:lnTo>
                  <a:pt x="866633" y="655092"/>
                </a:lnTo>
                <a:lnTo>
                  <a:pt x="887105" y="600501"/>
                </a:lnTo>
                <a:lnTo>
                  <a:pt x="941696" y="607325"/>
                </a:lnTo>
                <a:lnTo>
                  <a:pt x="962167" y="545910"/>
                </a:lnTo>
                <a:lnTo>
                  <a:pt x="975815" y="450376"/>
                </a:lnTo>
                <a:lnTo>
                  <a:pt x="1003111" y="395785"/>
                </a:lnTo>
                <a:lnTo>
                  <a:pt x="1078173" y="320722"/>
                </a:lnTo>
                <a:lnTo>
                  <a:pt x="955343" y="320722"/>
                </a:lnTo>
                <a:lnTo>
                  <a:pt x="962167" y="279779"/>
                </a:lnTo>
                <a:lnTo>
                  <a:pt x="1064525" y="102358"/>
                </a:lnTo>
                <a:lnTo>
                  <a:pt x="1044054" y="0"/>
                </a:lnTo>
                <a:lnTo>
                  <a:pt x="968991" y="6824"/>
                </a:lnTo>
                <a:lnTo>
                  <a:pt x="777922" y="13647"/>
                </a:lnTo>
                <a:lnTo>
                  <a:pt x="559558" y="34119"/>
                </a:lnTo>
                <a:lnTo>
                  <a:pt x="539087" y="27295"/>
                </a:lnTo>
                <a:lnTo>
                  <a:pt x="464024" y="40943"/>
                </a:lnTo>
                <a:lnTo>
                  <a:pt x="409433" y="75062"/>
                </a:lnTo>
                <a:lnTo>
                  <a:pt x="368490" y="109182"/>
                </a:lnTo>
                <a:lnTo>
                  <a:pt x="395785" y="143301"/>
                </a:lnTo>
                <a:lnTo>
                  <a:pt x="423081" y="170597"/>
                </a:lnTo>
                <a:lnTo>
                  <a:pt x="423081" y="170597"/>
                </a:lnTo>
                <a:lnTo>
                  <a:pt x="327546" y="177421"/>
                </a:lnTo>
                <a:lnTo>
                  <a:pt x="300251" y="163773"/>
                </a:lnTo>
                <a:lnTo>
                  <a:pt x="218364" y="191068"/>
                </a:lnTo>
                <a:lnTo>
                  <a:pt x="197893" y="225188"/>
                </a:lnTo>
                <a:lnTo>
                  <a:pt x="177421" y="259307"/>
                </a:lnTo>
                <a:lnTo>
                  <a:pt x="136478" y="307074"/>
                </a:lnTo>
                <a:lnTo>
                  <a:pt x="122830" y="361665"/>
                </a:lnTo>
                <a:lnTo>
                  <a:pt x="279779" y="341194"/>
                </a:lnTo>
                <a:lnTo>
                  <a:pt x="218364" y="648268"/>
                </a:lnTo>
                <a:lnTo>
                  <a:pt x="184245" y="743803"/>
                </a:lnTo>
                <a:lnTo>
                  <a:pt x="156949" y="852985"/>
                </a:lnTo>
                <a:lnTo>
                  <a:pt x="75063" y="948519"/>
                </a:lnTo>
                <a:lnTo>
                  <a:pt x="47767" y="1023582"/>
                </a:lnTo>
                <a:lnTo>
                  <a:pt x="20472" y="1098644"/>
                </a:lnTo>
                <a:lnTo>
                  <a:pt x="0" y="1255594"/>
                </a:lnTo>
                <a:lnTo>
                  <a:pt x="20472" y="1337480"/>
                </a:lnTo>
                <a:lnTo>
                  <a:pt x="20472" y="1439838"/>
                </a:lnTo>
                <a:lnTo>
                  <a:pt x="20472" y="1576316"/>
                </a:lnTo>
                <a:lnTo>
                  <a:pt x="6824" y="1624083"/>
                </a:lnTo>
                <a:lnTo>
                  <a:pt x="225188" y="1665026"/>
                </a:lnTo>
                <a:close/>
              </a:path>
            </a:pathLst>
          </a:cu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3" name="Flowchart: Connector 102"/>
          <p:cNvSpPr/>
          <p:nvPr/>
        </p:nvSpPr>
        <p:spPr>
          <a:xfrm>
            <a:off x="6784182" y="1981200"/>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4" name="Flowchart: Connector 103"/>
          <p:cNvSpPr/>
          <p:nvPr/>
        </p:nvSpPr>
        <p:spPr>
          <a:xfrm>
            <a:off x="5120640" y="14478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5" name="Flowchart: Connector 104"/>
          <p:cNvSpPr/>
          <p:nvPr/>
        </p:nvSpPr>
        <p:spPr>
          <a:xfrm>
            <a:off x="6080760" y="1981200"/>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6" name="Flowchart: Connector 105"/>
          <p:cNvSpPr/>
          <p:nvPr/>
        </p:nvSpPr>
        <p:spPr>
          <a:xfrm>
            <a:off x="5920740" y="10668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7" name="Flowchart: Connector 106"/>
          <p:cNvSpPr/>
          <p:nvPr/>
        </p:nvSpPr>
        <p:spPr>
          <a:xfrm>
            <a:off x="6944202" y="1157289"/>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8" name="Flowchart: Connector 107"/>
          <p:cNvSpPr/>
          <p:nvPr/>
        </p:nvSpPr>
        <p:spPr>
          <a:xfrm>
            <a:off x="5885737" y="3776664"/>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09" name="Flowchart: Connector 108"/>
          <p:cNvSpPr/>
          <p:nvPr/>
        </p:nvSpPr>
        <p:spPr>
          <a:xfrm>
            <a:off x="4753928" y="3648075"/>
            <a:ext cx="95012" cy="90488"/>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0" name="Flowchart: Connector 109"/>
          <p:cNvSpPr/>
          <p:nvPr/>
        </p:nvSpPr>
        <p:spPr>
          <a:xfrm>
            <a:off x="4850606" y="4706939"/>
            <a:ext cx="95012" cy="90487"/>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1" name="Flowchart: Connector 110"/>
          <p:cNvSpPr/>
          <p:nvPr/>
        </p:nvSpPr>
        <p:spPr>
          <a:xfrm>
            <a:off x="3600450" y="3990976"/>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2" name="Flowchart: Connector 111"/>
          <p:cNvSpPr/>
          <p:nvPr/>
        </p:nvSpPr>
        <p:spPr>
          <a:xfrm>
            <a:off x="2543652" y="40386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3" name="Flowchart: Connector 112"/>
          <p:cNvSpPr/>
          <p:nvPr/>
        </p:nvSpPr>
        <p:spPr>
          <a:xfrm>
            <a:off x="2930366" y="5935664"/>
            <a:ext cx="95012"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4" name="Flowchart: Connector 113"/>
          <p:cNvSpPr/>
          <p:nvPr/>
        </p:nvSpPr>
        <p:spPr>
          <a:xfrm>
            <a:off x="2320290" y="6319839"/>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5" name="Flowchart: Connector 114"/>
          <p:cNvSpPr/>
          <p:nvPr/>
        </p:nvSpPr>
        <p:spPr>
          <a:xfrm>
            <a:off x="3523774" y="5011739"/>
            <a:ext cx="96679" cy="90487"/>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6" name="Flowchart: Connector 115"/>
          <p:cNvSpPr/>
          <p:nvPr/>
        </p:nvSpPr>
        <p:spPr>
          <a:xfrm>
            <a:off x="2880360" y="5337175"/>
            <a:ext cx="96679" cy="90488"/>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17" name="Flowchart: Connector 116"/>
          <p:cNvSpPr/>
          <p:nvPr/>
        </p:nvSpPr>
        <p:spPr>
          <a:xfrm>
            <a:off x="7249240" y="216535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cxnSp>
        <p:nvCxnSpPr>
          <p:cNvPr id="118" name="Straight Connector 117"/>
          <p:cNvCxnSpPr>
            <a:cxnSpLocks noChangeShapeType="1"/>
            <a:stCxn id="142" idx="3"/>
            <a:endCxn id="114" idx="7"/>
          </p:cNvCxnSpPr>
          <p:nvPr/>
        </p:nvCxnSpPr>
        <p:spPr bwMode="auto">
          <a:xfrm flipH="1">
            <a:off x="2401967" y="2668589"/>
            <a:ext cx="3932158" cy="3665537"/>
          </a:xfrm>
          <a:prstGeom prst="line">
            <a:avLst/>
          </a:prstGeom>
          <a:noFill/>
          <a:ln w="38100" algn="ctr">
            <a:solidFill>
              <a:srgbClr val="FF0000"/>
            </a:solidFill>
            <a:round/>
            <a:headEnd/>
            <a:tailEnd/>
          </a:ln>
        </p:spPr>
      </p:cxnSp>
      <p:cxnSp>
        <p:nvCxnSpPr>
          <p:cNvPr id="119" name="Straight Connector 118"/>
          <p:cNvCxnSpPr>
            <a:cxnSpLocks noChangeShapeType="1"/>
          </p:cNvCxnSpPr>
          <p:nvPr/>
        </p:nvCxnSpPr>
        <p:spPr bwMode="auto">
          <a:xfrm flipH="1" flipV="1">
            <a:off x="2942035" y="5403850"/>
            <a:ext cx="251698" cy="228600"/>
          </a:xfrm>
          <a:prstGeom prst="line">
            <a:avLst/>
          </a:prstGeom>
          <a:noFill/>
          <a:ln w="38100" algn="ctr">
            <a:solidFill>
              <a:srgbClr val="FF0000"/>
            </a:solidFill>
            <a:round/>
            <a:headEnd/>
            <a:tailEnd/>
          </a:ln>
        </p:spPr>
      </p:cxnSp>
      <p:cxnSp>
        <p:nvCxnSpPr>
          <p:cNvPr id="120" name="Straight Connector 119"/>
          <p:cNvCxnSpPr>
            <a:cxnSpLocks noChangeShapeType="1"/>
          </p:cNvCxnSpPr>
          <p:nvPr/>
        </p:nvCxnSpPr>
        <p:spPr bwMode="auto">
          <a:xfrm flipH="1" flipV="1">
            <a:off x="2880360" y="5867401"/>
            <a:ext cx="75010" cy="100013"/>
          </a:xfrm>
          <a:prstGeom prst="line">
            <a:avLst/>
          </a:prstGeom>
          <a:noFill/>
          <a:ln w="38100" algn="ctr">
            <a:solidFill>
              <a:srgbClr val="FF0000"/>
            </a:solidFill>
            <a:round/>
            <a:headEnd/>
            <a:tailEnd/>
          </a:ln>
        </p:spPr>
      </p:cxnSp>
      <p:cxnSp>
        <p:nvCxnSpPr>
          <p:cNvPr id="121" name="Straight Connector 120"/>
          <p:cNvCxnSpPr>
            <a:cxnSpLocks noChangeShapeType="1"/>
          </p:cNvCxnSpPr>
          <p:nvPr/>
        </p:nvCxnSpPr>
        <p:spPr bwMode="auto">
          <a:xfrm flipH="1" flipV="1">
            <a:off x="3580447" y="5081588"/>
            <a:ext cx="73343" cy="100012"/>
          </a:xfrm>
          <a:prstGeom prst="line">
            <a:avLst/>
          </a:prstGeom>
          <a:noFill/>
          <a:ln w="38100" algn="ctr">
            <a:solidFill>
              <a:srgbClr val="FF0000"/>
            </a:solidFill>
            <a:round/>
            <a:headEnd/>
            <a:tailEnd/>
          </a:ln>
        </p:spPr>
      </p:cxnSp>
      <p:cxnSp>
        <p:nvCxnSpPr>
          <p:cNvPr id="122" name="Straight Connector 121"/>
          <p:cNvCxnSpPr>
            <a:cxnSpLocks noChangeShapeType="1"/>
            <a:stCxn id="125" idx="5"/>
          </p:cNvCxnSpPr>
          <p:nvPr/>
        </p:nvCxnSpPr>
        <p:spPr bwMode="auto">
          <a:xfrm flipH="1" flipV="1">
            <a:off x="4178857" y="4665664"/>
            <a:ext cx="223361" cy="212725"/>
          </a:xfrm>
          <a:prstGeom prst="line">
            <a:avLst/>
          </a:prstGeom>
          <a:noFill/>
          <a:ln w="38100" algn="ctr">
            <a:solidFill>
              <a:srgbClr val="FF0000"/>
            </a:solidFill>
            <a:round/>
            <a:headEnd/>
            <a:tailEnd/>
          </a:ln>
        </p:spPr>
      </p:cxnSp>
      <p:cxnSp>
        <p:nvCxnSpPr>
          <p:cNvPr id="123" name="Straight Connector 122"/>
          <p:cNvCxnSpPr>
            <a:cxnSpLocks noChangeShapeType="1"/>
            <a:stCxn id="124" idx="0"/>
          </p:cNvCxnSpPr>
          <p:nvPr/>
        </p:nvCxnSpPr>
        <p:spPr bwMode="auto">
          <a:xfrm flipH="1" flipV="1">
            <a:off x="4400551" y="4876801"/>
            <a:ext cx="98346" cy="968375"/>
          </a:xfrm>
          <a:prstGeom prst="line">
            <a:avLst/>
          </a:prstGeom>
          <a:noFill/>
          <a:ln w="38100" algn="ctr">
            <a:solidFill>
              <a:srgbClr val="FF0000"/>
            </a:solidFill>
            <a:round/>
            <a:headEnd/>
            <a:tailEnd/>
          </a:ln>
        </p:spPr>
      </p:cxnSp>
      <p:sp>
        <p:nvSpPr>
          <p:cNvPr id="124" name="Flowchart: Connector 123"/>
          <p:cNvSpPr/>
          <p:nvPr/>
        </p:nvSpPr>
        <p:spPr>
          <a:xfrm>
            <a:off x="4450556" y="5845176"/>
            <a:ext cx="95012"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25" name="Flowchart: Connector 124"/>
          <p:cNvSpPr/>
          <p:nvPr/>
        </p:nvSpPr>
        <p:spPr>
          <a:xfrm>
            <a:off x="4320540" y="48006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cxnSp>
        <p:nvCxnSpPr>
          <p:cNvPr id="126" name="Straight Connector 125"/>
          <p:cNvCxnSpPr>
            <a:cxnSpLocks noChangeShapeType="1"/>
          </p:cNvCxnSpPr>
          <p:nvPr/>
        </p:nvCxnSpPr>
        <p:spPr bwMode="auto">
          <a:xfrm flipH="1" flipV="1">
            <a:off x="4515565" y="4397375"/>
            <a:ext cx="358378" cy="342900"/>
          </a:xfrm>
          <a:prstGeom prst="line">
            <a:avLst/>
          </a:prstGeom>
          <a:noFill/>
          <a:ln w="38100" algn="ctr">
            <a:solidFill>
              <a:srgbClr val="FF0000"/>
            </a:solidFill>
            <a:round/>
            <a:headEnd/>
            <a:tailEnd/>
          </a:ln>
        </p:spPr>
      </p:cxnSp>
      <p:cxnSp>
        <p:nvCxnSpPr>
          <p:cNvPr id="127" name="Straight Connector 126"/>
          <p:cNvCxnSpPr>
            <a:cxnSpLocks noChangeShapeType="1"/>
            <a:stCxn id="108" idx="1"/>
          </p:cNvCxnSpPr>
          <p:nvPr/>
        </p:nvCxnSpPr>
        <p:spPr bwMode="auto">
          <a:xfrm flipH="1" flipV="1">
            <a:off x="5520690" y="3429000"/>
            <a:ext cx="380048" cy="361950"/>
          </a:xfrm>
          <a:prstGeom prst="line">
            <a:avLst/>
          </a:prstGeom>
          <a:noFill/>
          <a:ln w="38100" algn="ctr">
            <a:solidFill>
              <a:srgbClr val="FF0000"/>
            </a:solidFill>
            <a:round/>
            <a:headEnd/>
            <a:tailEnd/>
          </a:ln>
        </p:spPr>
      </p:cxnSp>
      <p:cxnSp>
        <p:nvCxnSpPr>
          <p:cNvPr id="128" name="Straight Connector 127"/>
          <p:cNvCxnSpPr>
            <a:cxnSpLocks noChangeShapeType="1"/>
            <a:stCxn id="142" idx="4"/>
          </p:cNvCxnSpPr>
          <p:nvPr/>
        </p:nvCxnSpPr>
        <p:spPr bwMode="auto">
          <a:xfrm flipH="1" flipV="1">
            <a:off x="6134100" y="2057401"/>
            <a:ext cx="235030" cy="625475"/>
          </a:xfrm>
          <a:prstGeom prst="line">
            <a:avLst/>
          </a:prstGeom>
          <a:noFill/>
          <a:ln w="38100" algn="ctr">
            <a:solidFill>
              <a:srgbClr val="FF0000"/>
            </a:solidFill>
            <a:round/>
            <a:headEnd/>
            <a:tailEnd/>
          </a:ln>
        </p:spPr>
      </p:cxnSp>
      <p:cxnSp>
        <p:nvCxnSpPr>
          <p:cNvPr id="129" name="Straight Connector 128"/>
          <p:cNvCxnSpPr>
            <a:cxnSpLocks noChangeShapeType="1"/>
          </p:cNvCxnSpPr>
          <p:nvPr/>
        </p:nvCxnSpPr>
        <p:spPr bwMode="auto">
          <a:xfrm>
            <a:off x="5534025" y="2952751"/>
            <a:ext cx="48340" cy="92075"/>
          </a:xfrm>
          <a:prstGeom prst="line">
            <a:avLst/>
          </a:prstGeom>
          <a:noFill/>
          <a:ln w="38100" algn="ctr">
            <a:solidFill>
              <a:srgbClr val="FFFF00"/>
            </a:solidFill>
            <a:round/>
            <a:headEnd/>
            <a:tailEnd/>
          </a:ln>
        </p:spPr>
      </p:cxnSp>
      <p:sp>
        <p:nvSpPr>
          <p:cNvPr id="130" name="Flowchart: Connector 129"/>
          <p:cNvSpPr/>
          <p:nvPr/>
        </p:nvSpPr>
        <p:spPr>
          <a:xfrm>
            <a:off x="5520690" y="29718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cxnSp>
        <p:nvCxnSpPr>
          <p:cNvPr id="131" name="Straight Connector 130"/>
          <p:cNvCxnSpPr>
            <a:cxnSpLocks noChangeShapeType="1"/>
          </p:cNvCxnSpPr>
          <p:nvPr/>
        </p:nvCxnSpPr>
        <p:spPr bwMode="auto">
          <a:xfrm flipH="1">
            <a:off x="6880861" y="2243138"/>
            <a:ext cx="383381" cy="195262"/>
          </a:xfrm>
          <a:prstGeom prst="line">
            <a:avLst/>
          </a:prstGeom>
          <a:noFill/>
          <a:ln w="38100" algn="ctr">
            <a:solidFill>
              <a:srgbClr val="FFFF00"/>
            </a:solidFill>
            <a:round/>
            <a:headEnd/>
            <a:tailEnd/>
          </a:ln>
        </p:spPr>
      </p:cxnSp>
      <p:cxnSp>
        <p:nvCxnSpPr>
          <p:cNvPr id="132" name="Straight Connector 131"/>
          <p:cNvCxnSpPr>
            <a:cxnSpLocks noChangeShapeType="1"/>
          </p:cNvCxnSpPr>
          <p:nvPr/>
        </p:nvCxnSpPr>
        <p:spPr bwMode="auto">
          <a:xfrm flipH="1">
            <a:off x="6869192" y="1243014"/>
            <a:ext cx="111680" cy="1189037"/>
          </a:xfrm>
          <a:prstGeom prst="line">
            <a:avLst/>
          </a:prstGeom>
          <a:noFill/>
          <a:ln w="38100" algn="ctr">
            <a:solidFill>
              <a:srgbClr val="FFFF00"/>
            </a:solidFill>
            <a:round/>
            <a:headEnd/>
            <a:tailEnd/>
          </a:ln>
        </p:spPr>
      </p:cxnSp>
      <p:cxnSp>
        <p:nvCxnSpPr>
          <p:cNvPr id="133" name="Straight Connector 132"/>
          <p:cNvCxnSpPr>
            <a:cxnSpLocks noChangeShapeType="1"/>
          </p:cNvCxnSpPr>
          <p:nvPr/>
        </p:nvCxnSpPr>
        <p:spPr bwMode="auto">
          <a:xfrm>
            <a:off x="5952412" y="1143000"/>
            <a:ext cx="608409" cy="1371600"/>
          </a:xfrm>
          <a:prstGeom prst="line">
            <a:avLst/>
          </a:prstGeom>
          <a:noFill/>
          <a:ln w="38100" algn="ctr">
            <a:solidFill>
              <a:srgbClr val="FFFF00"/>
            </a:solidFill>
            <a:round/>
            <a:headEnd/>
            <a:tailEnd/>
          </a:ln>
        </p:spPr>
      </p:cxnSp>
      <p:cxnSp>
        <p:nvCxnSpPr>
          <p:cNvPr id="134" name="Straight Connector 133"/>
          <p:cNvCxnSpPr>
            <a:cxnSpLocks noChangeShapeType="1"/>
          </p:cNvCxnSpPr>
          <p:nvPr/>
        </p:nvCxnSpPr>
        <p:spPr bwMode="auto">
          <a:xfrm>
            <a:off x="5168980" y="1539876"/>
            <a:ext cx="591740" cy="1279525"/>
          </a:xfrm>
          <a:prstGeom prst="line">
            <a:avLst/>
          </a:prstGeom>
          <a:noFill/>
          <a:ln w="38100" algn="ctr">
            <a:solidFill>
              <a:srgbClr val="FFFF00"/>
            </a:solidFill>
            <a:round/>
            <a:headEnd/>
            <a:tailEnd/>
          </a:ln>
        </p:spPr>
      </p:cxnSp>
      <p:cxnSp>
        <p:nvCxnSpPr>
          <p:cNvPr id="135" name="Straight Connector 134"/>
          <p:cNvCxnSpPr>
            <a:cxnSpLocks noChangeShapeType="1"/>
          </p:cNvCxnSpPr>
          <p:nvPr/>
        </p:nvCxnSpPr>
        <p:spPr bwMode="auto">
          <a:xfrm flipH="1">
            <a:off x="2638664" y="2616201"/>
            <a:ext cx="3682126" cy="1489075"/>
          </a:xfrm>
          <a:prstGeom prst="line">
            <a:avLst/>
          </a:prstGeom>
          <a:noFill/>
          <a:ln w="38100" algn="ctr">
            <a:solidFill>
              <a:srgbClr val="FFFF00"/>
            </a:solidFill>
            <a:round/>
            <a:headEnd/>
            <a:tailEnd/>
          </a:ln>
        </p:spPr>
      </p:cxnSp>
      <p:cxnSp>
        <p:nvCxnSpPr>
          <p:cNvPr id="136" name="Straight Connector 135"/>
          <p:cNvCxnSpPr>
            <a:cxnSpLocks noChangeShapeType="1"/>
          </p:cNvCxnSpPr>
          <p:nvPr/>
        </p:nvCxnSpPr>
        <p:spPr bwMode="auto">
          <a:xfrm>
            <a:off x="4622246" y="3332163"/>
            <a:ext cx="130016" cy="309562"/>
          </a:xfrm>
          <a:prstGeom prst="line">
            <a:avLst/>
          </a:prstGeom>
          <a:noFill/>
          <a:ln w="38100" algn="ctr">
            <a:solidFill>
              <a:srgbClr val="FFFF00"/>
            </a:solidFill>
            <a:round/>
            <a:headEnd/>
            <a:tailEnd/>
          </a:ln>
        </p:spPr>
      </p:cxnSp>
      <p:cxnSp>
        <p:nvCxnSpPr>
          <p:cNvPr id="137" name="Straight Connector 136"/>
          <p:cNvCxnSpPr>
            <a:cxnSpLocks noChangeShapeType="1"/>
          </p:cNvCxnSpPr>
          <p:nvPr/>
        </p:nvCxnSpPr>
        <p:spPr bwMode="auto">
          <a:xfrm>
            <a:off x="3520441" y="3733800"/>
            <a:ext cx="130016" cy="311150"/>
          </a:xfrm>
          <a:prstGeom prst="line">
            <a:avLst/>
          </a:prstGeom>
          <a:noFill/>
          <a:ln w="38100" algn="ctr">
            <a:solidFill>
              <a:srgbClr val="FFFF00"/>
            </a:solidFill>
            <a:round/>
            <a:headEnd/>
            <a:tailEnd/>
          </a:ln>
        </p:spPr>
      </p:cxnSp>
      <p:sp>
        <p:nvSpPr>
          <p:cNvPr id="138" name="Flowchart: Connector 137"/>
          <p:cNvSpPr/>
          <p:nvPr/>
        </p:nvSpPr>
        <p:spPr>
          <a:xfrm>
            <a:off x="6000750" y="23622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cxnSp>
        <p:nvCxnSpPr>
          <p:cNvPr id="139" name="Straight Connector 138"/>
          <p:cNvCxnSpPr>
            <a:cxnSpLocks noChangeShapeType="1"/>
          </p:cNvCxnSpPr>
          <p:nvPr/>
        </p:nvCxnSpPr>
        <p:spPr bwMode="auto">
          <a:xfrm flipH="1">
            <a:off x="6320790" y="2471738"/>
            <a:ext cx="575072" cy="195262"/>
          </a:xfrm>
          <a:prstGeom prst="line">
            <a:avLst/>
          </a:prstGeom>
          <a:noFill/>
          <a:ln w="38100" algn="ctr">
            <a:solidFill>
              <a:srgbClr val="FF0000"/>
            </a:solidFill>
            <a:round/>
            <a:headEnd/>
            <a:tailEnd/>
          </a:ln>
        </p:spPr>
      </p:cxnSp>
      <p:sp>
        <p:nvSpPr>
          <p:cNvPr id="140" name="Flowchart: Connector 139"/>
          <p:cNvSpPr/>
          <p:nvPr/>
        </p:nvSpPr>
        <p:spPr>
          <a:xfrm>
            <a:off x="6880860" y="2411104"/>
            <a:ext cx="151200" cy="144000"/>
          </a:xfrm>
          <a:prstGeom prst="flowChartConnector">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cxnSp>
        <p:nvCxnSpPr>
          <p:cNvPr id="141" name="Straight Connector 140"/>
          <p:cNvCxnSpPr>
            <a:cxnSpLocks noChangeShapeType="1"/>
          </p:cNvCxnSpPr>
          <p:nvPr/>
        </p:nvCxnSpPr>
        <p:spPr bwMode="auto">
          <a:xfrm flipH="1">
            <a:off x="6305789" y="2420938"/>
            <a:ext cx="575071" cy="196850"/>
          </a:xfrm>
          <a:prstGeom prst="line">
            <a:avLst/>
          </a:prstGeom>
          <a:noFill/>
          <a:ln w="38100" algn="ctr">
            <a:solidFill>
              <a:srgbClr val="FFFF00"/>
            </a:solidFill>
            <a:round/>
            <a:headEnd/>
            <a:tailEnd/>
          </a:ln>
        </p:spPr>
      </p:cxnSp>
      <p:sp>
        <p:nvSpPr>
          <p:cNvPr id="142" name="Flowchart: Connector 141"/>
          <p:cNvSpPr/>
          <p:nvPr/>
        </p:nvSpPr>
        <p:spPr>
          <a:xfrm>
            <a:off x="6320790" y="25908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cxnSp>
        <p:nvCxnSpPr>
          <p:cNvPr id="143" name="Straight Connector 142"/>
          <p:cNvCxnSpPr>
            <a:cxnSpLocks noChangeShapeType="1"/>
          </p:cNvCxnSpPr>
          <p:nvPr/>
        </p:nvCxnSpPr>
        <p:spPr bwMode="auto">
          <a:xfrm flipH="1" flipV="1">
            <a:off x="6080760" y="2438400"/>
            <a:ext cx="160020" cy="304800"/>
          </a:xfrm>
          <a:prstGeom prst="line">
            <a:avLst/>
          </a:prstGeom>
          <a:noFill/>
          <a:ln w="38100" algn="ctr">
            <a:solidFill>
              <a:srgbClr val="FF0000"/>
            </a:solidFill>
            <a:round/>
            <a:headEnd/>
            <a:tailEnd/>
          </a:ln>
        </p:spPr>
      </p:cxnSp>
      <p:sp>
        <p:nvSpPr>
          <p:cNvPr id="144" name="Flowchart: Connector 143"/>
          <p:cNvSpPr/>
          <p:nvPr/>
        </p:nvSpPr>
        <p:spPr>
          <a:xfrm>
            <a:off x="4575573" y="3240089"/>
            <a:ext cx="95011"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45" name="Flowchart: Connector 144"/>
          <p:cNvSpPr/>
          <p:nvPr/>
        </p:nvSpPr>
        <p:spPr>
          <a:xfrm>
            <a:off x="3538777" y="3657600"/>
            <a:ext cx="96679" cy="90488"/>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46" name="Flowchart: Connector 145"/>
          <p:cNvSpPr/>
          <p:nvPr/>
        </p:nvSpPr>
        <p:spPr>
          <a:xfrm>
            <a:off x="5280660" y="19050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47" name="TextBox 73"/>
          <p:cNvSpPr txBox="1">
            <a:spLocks noChangeArrowheads="1"/>
          </p:cNvSpPr>
          <p:nvPr/>
        </p:nvSpPr>
        <p:spPr bwMode="auto">
          <a:xfrm>
            <a:off x="5760720" y="4737100"/>
            <a:ext cx="3040380" cy="1416050"/>
          </a:xfrm>
          <a:prstGeom prst="rect">
            <a:avLst/>
          </a:prstGeom>
          <a:noFill/>
          <a:ln w="9525">
            <a:solidFill>
              <a:sysClr val="windowText" lastClr="000000"/>
            </a:solidFill>
            <a:miter lim="800000"/>
            <a:headEnd/>
            <a:tailEnd/>
          </a:ln>
        </p:spPr>
        <p:txBody>
          <a:bodyPr>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IN" sz="1400" b="1" i="0" u="none" strike="noStrike" kern="0" cap="none" spc="0" normalizeH="0" baseline="0" noProof="0" smtClean="0">
                <a:ln>
                  <a:noFill/>
                </a:ln>
                <a:solidFill>
                  <a:srgbClr val="00457C"/>
                </a:solidFill>
                <a:effectLst/>
                <a:uLnTx/>
                <a:uFillTx/>
              </a:rPr>
              <a:t>High Pressure Network</a:t>
            </a:r>
          </a:p>
          <a:p>
            <a:pPr marL="0" marR="0" lvl="0" indent="0" defTabSz="914400" eaLnBrk="1" fontAlgn="auto" latinLnBrk="0" hangingPunct="1">
              <a:lnSpc>
                <a:spcPct val="100000"/>
              </a:lnSpc>
              <a:spcBef>
                <a:spcPts val="600"/>
              </a:spcBef>
              <a:spcAft>
                <a:spcPts val="600"/>
              </a:spcAft>
              <a:buClrTx/>
              <a:buSzTx/>
              <a:buFontTx/>
              <a:buNone/>
              <a:tabLst/>
              <a:defRPr/>
            </a:pPr>
            <a:r>
              <a:rPr kumimoji="0" lang="en-IN" sz="1400" b="1" i="0" u="none" strike="noStrike" kern="0" cap="none" spc="0" normalizeH="0" baseline="0" noProof="0" smtClean="0">
                <a:ln>
                  <a:noFill/>
                </a:ln>
                <a:solidFill>
                  <a:srgbClr val="00457C"/>
                </a:solidFill>
                <a:effectLst/>
                <a:uLnTx/>
                <a:uFillTx/>
              </a:rPr>
              <a:t>Low Pressure Network</a:t>
            </a:r>
          </a:p>
          <a:p>
            <a:pPr marL="0" marR="0" lvl="0" indent="0" defTabSz="914400" eaLnBrk="1" fontAlgn="auto" latinLnBrk="0" hangingPunct="1">
              <a:lnSpc>
                <a:spcPct val="100000"/>
              </a:lnSpc>
              <a:spcBef>
                <a:spcPts val="600"/>
              </a:spcBef>
              <a:spcAft>
                <a:spcPts val="600"/>
              </a:spcAft>
              <a:buClrTx/>
              <a:buSzTx/>
              <a:buFontTx/>
              <a:buNone/>
              <a:tabLst/>
              <a:defRPr/>
            </a:pPr>
            <a:r>
              <a:rPr kumimoji="0" lang="en-IN" sz="1400" b="1" i="0" u="none" strike="noStrike" kern="0" cap="none" spc="0" normalizeH="0" baseline="0" noProof="0" smtClean="0">
                <a:ln>
                  <a:noFill/>
                </a:ln>
                <a:solidFill>
                  <a:srgbClr val="00457C"/>
                </a:solidFill>
                <a:effectLst/>
                <a:uLnTx/>
                <a:uFillTx/>
              </a:rPr>
              <a:t>500Ha Zone Outlet</a:t>
            </a:r>
          </a:p>
          <a:p>
            <a:pPr marL="0" marR="0" lvl="0" indent="0" defTabSz="914400" eaLnBrk="1" fontAlgn="auto" latinLnBrk="0" hangingPunct="1">
              <a:lnSpc>
                <a:spcPct val="100000"/>
              </a:lnSpc>
              <a:spcBef>
                <a:spcPts val="600"/>
              </a:spcBef>
              <a:spcAft>
                <a:spcPts val="600"/>
              </a:spcAft>
              <a:buClrTx/>
              <a:buSzTx/>
              <a:buFontTx/>
              <a:buNone/>
              <a:tabLst/>
              <a:defRPr/>
            </a:pPr>
            <a:r>
              <a:rPr kumimoji="0" lang="en-IN" sz="1400" b="1" i="0" u="none" strike="noStrike" kern="0" cap="none" spc="0" normalizeH="0" baseline="0" noProof="0" smtClean="0">
                <a:ln>
                  <a:noFill/>
                </a:ln>
                <a:solidFill>
                  <a:srgbClr val="00457C"/>
                </a:solidFill>
                <a:effectLst/>
                <a:uLnTx/>
                <a:uFillTx/>
              </a:rPr>
              <a:t>Delivery Chamber</a:t>
            </a:r>
          </a:p>
        </p:txBody>
      </p:sp>
      <p:cxnSp>
        <p:nvCxnSpPr>
          <p:cNvPr id="148" name="Straight Connector 147"/>
          <p:cNvCxnSpPr/>
          <p:nvPr/>
        </p:nvCxnSpPr>
        <p:spPr>
          <a:xfrm>
            <a:off x="8001000" y="4876800"/>
            <a:ext cx="640080" cy="0"/>
          </a:xfrm>
          <a:prstGeom prst="line">
            <a:avLst/>
          </a:prstGeom>
          <a:noFill/>
          <a:ln w="38100" cap="flat" cmpd="sng" algn="ctr">
            <a:solidFill>
              <a:srgbClr val="E98300"/>
            </a:solidFill>
            <a:prstDash val="solid"/>
          </a:ln>
          <a:effectLst>
            <a:outerShdw blurRad="40000" dist="23000" dir="5400000" rotWithShape="0">
              <a:srgbClr val="000000">
                <a:alpha val="35000"/>
              </a:srgbClr>
            </a:outerShdw>
          </a:effectLst>
        </p:spPr>
      </p:cxnSp>
      <p:cxnSp>
        <p:nvCxnSpPr>
          <p:cNvPr id="149" name="Straight Connector 148"/>
          <p:cNvCxnSpPr/>
          <p:nvPr/>
        </p:nvCxnSpPr>
        <p:spPr>
          <a:xfrm>
            <a:off x="8001000" y="5257800"/>
            <a:ext cx="640080" cy="0"/>
          </a:xfrm>
          <a:prstGeom prst="line">
            <a:avLst/>
          </a:prstGeom>
          <a:noFill/>
          <a:ln w="38100" cap="flat" cmpd="sng" algn="ctr">
            <a:solidFill>
              <a:srgbClr val="F3D311"/>
            </a:solidFill>
            <a:prstDash val="solid"/>
          </a:ln>
          <a:effectLst>
            <a:outerShdw blurRad="40000" dist="23000" dir="5400000" rotWithShape="0">
              <a:srgbClr val="000000">
                <a:alpha val="35000"/>
              </a:srgbClr>
            </a:outerShdw>
          </a:effectLst>
        </p:spPr>
      </p:cxnSp>
      <p:sp>
        <p:nvSpPr>
          <p:cNvPr id="150" name="Flowchart: Connector 149"/>
          <p:cNvSpPr/>
          <p:nvPr/>
        </p:nvSpPr>
        <p:spPr>
          <a:xfrm>
            <a:off x="8304372" y="5562601"/>
            <a:ext cx="96679" cy="92075"/>
          </a:xfrm>
          <a:prstGeom prst="flowChartConnector">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151" name="Flowchart: Connector 150"/>
          <p:cNvSpPr/>
          <p:nvPr/>
        </p:nvSpPr>
        <p:spPr>
          <a:xfrm>
            <a:off x="8321040" y="5943600"/>
            <a:ext cx="96012" cy="91440"/>
          </a:xfrm>
          <a:prstGeom prst="flowChartConnector">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kern="0">
              <a:solidFill>
                <a:prstClr val="white"/>
              </a:solidFill>
              <a:latin typeface="Calibri"/>
              <a:cs typeface="+mn-cs"/>
            </a:endParaRPr>
          </a:p>
        </p:txBody>
      </p:sp>
      <p:sp>
        <p:nvSpPr>
          <p:cNvPr id="77" name="Rectangle 76"/>
          <p:cNvSpPr/>
          <p:nvPr/>
        </p:nvSpPr>
        <p:spPr>
          <a:xfrm>
            <a:off x="6080760" y="1715886"/>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a:t>
            </a:r>
            <a:endParaRPr lang="en-IN" dirty="0"/>
          </a:p>
        </p:txBody>
      </p:sp>
      <p:sp>
        <p:nvSpPr>
          <p:cNvPr id="79" name="Rectangle 78"/>
          <p:cNvSpPr/>
          <p:nvPr/>
        </p:nvSpPr>
        <p:spPr>
          <a:xfrm>
            <a:off x="6636123" y="3401251"/>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2</a:t>
            </a:r>
            <a:endParaRPr lang="en-IN" dirty="0"/>
          </a:p>
        </p:txBody>
      </p:sp>
      <p:sp>
        <p:nvSpPr>
          <p:cNvPr id="153" name="Rectangle 152"/>
          <p:cNvSpPr/>
          <p:nvPr/>
        </p:nvSpPr>
        <p:spPr>
          <a:xfrm>
            <a:off x="5652471" y="2047580"/>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3</a:t>
            </a:r>
            <a:endParaRPr lang="en-IN" dirty="0"/>
          </a:p>
        </p:txBody>
      </p:sp>
      <p:sp>
        <p:nvSpPr>
          <p:cNvPr id="154" name="Rectangle 153"/>
          <p:cNvSpPr/>
          <p:nvPr/>
        </p:nvSpPr>
        <p:spPr>
          <a:xfrm>
            <a:off x="5454800" y="3069557"/>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4</a:t>
            </a:r>
            <a:endParaRPr lang="en-IN" dirty="0"/>
          </a:p>
        </p:txBody>
      </p:sp>
      <p:sp>
        <p:nvSpPr>
          <p:cNvPr id="155" name="Rectangle 154"/>
          <p:cNvSpPr/>
          <p:nvPr/>
        </p:nvSpPr>
        <p:spPr>
          <a:xfrm>
            <a:off x="5567755" y="3889827"/>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5</a:t>
            </a:r>
            <a:endParaRPr lang="en-IN" dirty="0"/>
          </a:p>
        </p:txBody>
      </p:sp>
      <p:sp>
        <p:nvSpPr>
          <p:cNvPr id="156" name="Rectangle 155"/>
          <p:cNvSpPr/>
          <p:nvPr/>
        </p:nvSpPr>
        <p:spPr>
          <a:xfrm>
            <a:off x="4988858" y="4656309"/>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6</a:t>
            </a:r>
            <a:endParaRPr lang="en-IN" dirty="0"/>
          </a:p>
        </p:txBody>
      </p:sp>
      <p:sp>
        <p:nvSpPr>
          <p:cNvPr id="157" name="Rectangle 156"/>
          <p:cNvSpPr/>
          <p:nvPr/>
        </p:nvSpPr>
        <p:spPr>
          <a:xfrm>
            <a:off x="4226410" y="6162380"/>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7</a:t>
            </a:r>
            <a:endParaRPr lang="en-IN" dirty="0"/>
          </a:p>
        </p:txBody>
      </p:sp>
      <p:sp>
        <p:nvSpPr>
          <p:cNvPr id="158" name="Rectangle 157"/>
          <p:cNvSpPr/>
          <p:nvPr/>
        </p:nvSpPr>
        <p:spPr>
          <a:xfrm>
            <a:off x="4028738" y="4494945"/>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8</a:t>
            </a:r>
            <a:endParaRPr lang="en-IN" dirty="0"/>
          </a:p>
        </p:txBody>
      </p:sp>
      <p:sp>
        <p:nvSpPr>
          <p:cNvPr id="159" name="Rectangle 158"/>
          <p:cNvSpPr/>
          <p:nvPr/>
        </p:nvSpPr>
        <p:spPr>
          <a:xfrm>
            <a:off x="3238051" y="4723545"/>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9</a:t>
            </a:r>
            <a:endParaRPr lang="en-IN" dirty="0"/>
          </a:p>
        </p:txBody>
      </p:sp>
      <p:sp>
        <p:nvSpPr>
          <p:cNvPr id="160" name="Rectangle 159"/>
          <p:cNvSpPr/>
          <p:nvPr/>
        </p:nvSpPr>
        <p:spPr>
          <a:xfrm>
            <a:off x="2532082" y="5772415"/>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10</a:t>
            </a:r>
            <a:endParaRPr lang="en-IN" dirty="0"/>
          </a:p>
        </p:txBody>
      </p:sp>
      <p:sp>
        <p:nvSpPr>
          <p:cNvPr id="161" name="Rectangle 160"/>
          <p:cNvSpPr/>
          <p:nvPr/>
        </p:nvSpPr>
        <p:spPr>
          <a:xfrm>
            <a:off x="1882588" y="5745521"/>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11</a:t>
            </a:r>
            <a:endParaRPr lang="en-IN" dirty="0"/>
          </a:p>
        </p:txBody>
      </p:sp>
      <p:sp>
        <p:nvSpPr>
          <p:cNvPr id="162" name="Rectangle 161"/>
          <p:cNvSpPr/>
          <p:nvPr/>
        </p:nvSpPr>
        <p:spPr>
          <a:xfrm>
            <a:off x="7375039" y="1792086"/>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12</a:t>
            </a:r>
            <a:endParaRPr lang="en-IN" dirty="0"/>
          </a:p>
        </p:txBody>
      </p:sp>
      <p:sp>
        <p:nvSpPr>
          <p:cNvPr id="163" name="Rectangle 162"/>
          <p:cNvSpPr/>
          <p:nvPr/>
        </p:nvSpPr>
        <p:spPr>
          <a:xfrm>
            <a:off x="6669068" y="1550039"/>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13</a:t>
            </a:r>
            <a:endParaRPr lang="en-IN" dirty="0"/>
          </a:p>
        </p:txBody>
      </p:sp>
      <p:sp>
        <p:nvSpPr>
          <p:cNvPr id="164" name="Rectangle 163"/>
          <p:cNvSpPr/>
          <p:nvPr/>
        </p:nvSpPr>
        <p:spPr>
          <a:xfrm>
            <a:off x="7120889" y="649086"/>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14</a:t>
            </a:r>
            <a:endParaRPr lang="en-IN" dirty="0"/>
          </a:p>
        </p:txBody>
      </p:sp>
      <p:sp>
        <p:nvSpPr>
          <p:cNvPr id="165" name="Rectangle 164"/>
          <p:cNvSpPr/>
          <p:nvPr/>
        </p:nvSpPr>
        <p:spPr>
          <a:xfrm>
            <a:off x="6047815" y="608745"/>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15</a:t>
            </a:r>
            <a:endParaRPr lang="en-IN" dirty="0"/>
          </a:p>
        </p:txBody>
      </p:sp>
      <p:sp>
        <p:nvSpPr>
          <p:cNvPr id="166" name="Rectangle 165"/>
          <p:cNvSpPr/>
          <p:nvPr/>
        </p:nvSpPr>
        <p:spPr>
          <a:xfrm>
            <a:off x="4635873" y="864239"/>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16</a:t>
            </a:r>
            <a:endParaRPr lang="en-IN" dirty="0"/>
          </a:p>
        </p:txBody>
      </p:sp>
      <p:sp>
        <p:nvSpPr>
          <p:cNvPr id="167" name="Rectangle 166"/>
          <p:cNvSpPr/>
          <p:nvPr/>
        </p:nvSpPr>
        <p:spPr>
          <a:xfrm>
            <a:off x="4875903" y="1724851"/>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17</a:t>
            </a:r>
            <a:endParaRPr lang="en-IN" dirty="0"/>
          </a:p>
        </p:txBody>
      </p:sp>
      <p:sp>
        <p:nvSpPr>
          <p:cNvPr id="168" name="Rectangle 167"/>
          <p:cNvSpPr/>
          <p:nvPr/>
        </p:nvSpPr>
        <p:spPr>
          <a:xfrm>
            <a:off x="4169933" y="2733380"/>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18</a:t>
            </a:r>
            <a:endParaRPr lang="en-IN" dirty="0"/>
          </a:p>
        </p:txBody>
      </p:sp>
      <p:sp>
        <p:nvSpPr>
          <p:cNvPr id="169" name="Rectangle 168"/>
          <p:cNvSpPr/>
          <p:nvPr/>
        </p:nvSpPr>
        <p:spPr>
          <a:xfrm>
            <a:off x="4621754" y="3809144"/>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19</a:t>
            </a:r>
            <a:endParaRPr lang="en-IN" dirty="0"/>
          </a:p>
        </p:txBody>
      </p:sp>
      <p:sp>
        <p:nvSpPr>
          <p:cNvPr id="170" name="Rectangle 169"/>
          <p:cNvSpPr/>
          <p:nvPr/>
        </p:nvSpPr>
        <p:spPr>
          <a:xfrm>
            <a:off x="3181574" y="3997403"/>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20</a:t>
            </a:r>
            <a:endParaRPr lang="en-IN" dirty="0"/>
          </a:p>
        </p:txBody>
      </p:sp>
      <p:sp>
        <p:nvSpPr>
          <p:cNvPr id="171" name="Rectangle 170"/>
          <p:cNvSpPr/>
          <p:nvPr/>
        </p:nvSpPr>
        <p:spPr>
          <a:xfrm>
            <a:off x="3012141" y="3177133"/>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21</a:t>
            </a:r>
            <a:endParaRPr lang="en-IN" dirty="0"/>
          </a:p>
        </p:txBody>
      </p:sp>
      <p:sp>
        <p:nvSpPr>
          <p:cNvPr id="172" name="Rectangle 171"/>
          <p:cNvSpPr/>
          <p:nvPr/>
        </p:nvSpPr>
        <p:spPr>
          <a:xfrm>
            <a:off x="2362648" y="4925251"/>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22</a:t>
            </a:r>
            <a:endParaRPr lang="en-IN" dirty="0"/>
          </a:p>
        </p:txBody>
      </p:sp>
      <p:sp>
        <p:nvSpPr>
          <p:cNvPr id="173" name="Rectangle 172"/>
          <p:cNvSpPr/>
          <p:nvPr/>
        </p:nvSpPr>
        <p:spPr>
          <a:xfrm>
            <a:off x="1699036" y="3177133"/>
            <a:ext cx="336709" cy="272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23</a:t>
            </a:r>
            <a:endParaRPr lang="en-IN" dirty="0"/>
          </a:p>
        </p:txBody>
      </p:sp>
      <p:sp>
        <p:nvSpPr>
          <p:cNvPr id="174" name="Rectangle 8"/>
          <p:cNvSpPr>
            <a:spLocks noChangeArrowheads="1"/>
          </p:cNvSpPr>
          <p:nvPr/>
        </p:nvSpPr>
        <p:spPr bwMode="auto">
          <a:xfrm>
            <a:off x="0" y="-63786"/>
            <a:ext cx="51355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IN" sz="3200" b="1" dirty="0" smtClean="0">
                <a:solidFill>
                  <a:srgbClr val="002060"/>
                </a:solidFill>
              </a:rPr>
              <a:t>Bulk Water Supply (BWS)</a:t>
            </a:r>
            <a:endParaRPr lang="en-IN" sz="3200" b="1" dirty="0">
              <a:solidFill>
                <a:srgbClr val="002060"/>
              </a:solidFill>
            </a:endParaRPr>
          </a:p>
        </p:txBody>
      </p:sp>
      <p:sp>
        <p:nvSpPr>
          <p:cNvPr id="176" name="Slide Number Placeholder 175"/>
          <p:cNvSpPr>
            <a:spLocks noGrp="1"/>
          </p:cNvSpPr>
          <p:nvPr>
            <p:ph type="sldNum" sz="quarter" idx="12"/>
          </p:nvPr>
        </p:nvSpPr>
        <p:spPr/>
        <p:txBody>
          <a:bodyPr/>
          <a:lstStyle/>
          <a:p>
            <a:pPr>
              <a:defRPr/>
            </a:pPr>
            <a:fld id="{FD9F22D4-8887-45A3-BF8A-A745C1E7E7FA}" type="slidenum">
              <a:rPr lang="en-US" smtClean="0"/>
              <a:pPr>
                <a:defRPr/>
              </a:pPr>
              <a:t>20</a:t>
            </a:fld>
            <a:endParaRPr lang="en-US"/>
          </a:p>
        </p:txBody>
      </p:sp>
    </p:spTree>
    <p:extLst>
      <p:ext uri="{BB962C8B-B14F-4D97-AF65-F5344CB8AC3E}">
        <p14:creationId xmlns:p14="http://schemas.microsoft.com/office/powerpoint/2010/main" val="206161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strips(downLeft)">
                                      <p:cBhvr>
                                        <p:cTn id="7" dur="2000"/>
                                        <p:tgtEl>
                                          <p:spTgt spid="139"/>
                                        </p:tgtEl>
                                      </p:cBhvr>
                                    </p:animEffect>
                                  </p:childTnLst>
                                </p:cTn>
                              </p:par>
                            </p:childTnLst>
                          </p:cTn>
                        </p:par>
                        <p:par>
                          <p:cTn id="8" fill="hold">
                            <p:stCondLst>
                              <p:cond delay="2000"/>
                            </p:stCondLst>
                            <p:childTnLst>
                              <p:par>
                                <p:cTn id="9" presetID="18" presetClass="entr" presetSubtype="12"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Effect transition="in" filter="strips(downLeft)">
                                      <p:cBhvr>
                                        <p:cTn id="11" dur="2000"/>
                                        <p:tgtEl>
                                          <p:spTgt spid="118"/>
                                        </p:tgtEl>
                                      </p:cBhvr>
                                    </p:animEffect>
                                  </p:childTnLst>
                                </p:cTn>
                              </p:par>
                            </p:childTnLst>
                          </p:cTn>
                        </p:par>
                        <p:par>
                          <p:cTn id="12" fill="hold">
                            <p:stCondLst>
                              <p:cond delay="4000"/>
                            </p:stCondLst>
                            <p:childTnLst>
                              <p:par>
                                <p:cTn id="13" presetID="18" presetClass="entr" presetSubtype="12" fill="hold" nodeType="after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strips(downLeft)">
                                      <p:cBhvr>
                                        <p:cTn id="15" dur="2000"/>
                                        <p:tgtEl>
                                          <p:spTgt spid="129"/>
                                        </p:tgtEl>
                                      </p:cBhvr>
                                    </p:animEffect>
                                  </p:childTnLst>
                                </p:cTn>
                              </p:par>
                              <p:par>
                                <p:cTn id="16" presetID="18" presetClass="entr" presetSubtype="3" fill="hold" nodeType="with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strips(upRight)">
                                      <p:cBhvr>
                                        <p:cTn id="18" dur="2000"/>
                                        <p:tgtEl>
                                          <p:spTgt spid="128"/>
                                        </p:tgtEl>
                                      </p:cBhvr>
                                    </p:animEffect>
                                  </p:childTnLst>
                                </p:cTn>
                              </p:par>
                              <p:par>
                                <p:cTn id="19" presetID="18" presetClass="entr" presetSubtype="3" fill="hold" nodeType="withEffect">
                                  <p:stCondLst>
                                    <p:cond delay="0"/>
                                  </p:stCondLst>
                                  <p:childTnLst>
                                    <p:set>
                                      <p:cBhvr>
                                        <p:cTn id="20" dur="1" fill="hold">
                                          <p:stCondLst>
                                            <p:cond delay="0"/>
                                          </p:stCondLst>
                                        </p:cTn>
                                        <p:tgtEl>
                                          <p:spTgt spid="143"/>
                                        </p:tgtEl>
                                        <p:attrNameLst>
                                          <p:attrName>style.visibility</p:attrName>
                                        </p:attrNameLst>
                                      </p:cBhvr>
                                      <p:to>
                                        <p:strVal val="visible"/>
                                      </p:to>
                                    </p:set>
                                    <p:animEffect transition="in" filter="strips(upRight)">
                                      <p:cBhvr>
                                        <p:cTn id="21" dur="2000"/>
                                        <p:tgtEl>
                                          <p:spTgt spid="143"/>
                                        </p:tgtEl>
                                      </p:cBhvr>
                                    </p:animEffect>
                                  </p:childTnLst>
                                </p:cTn>
                              </p:par>
                              <p:par>
                                <p:cTn id="22" presetID="18" presetClass="entr" presetSubtype="12" fill="hold" nodeType="with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strips(downLeft)">
                                      <p:cBhvr>
                                        <p:cTn id="24" dur="1000"/>
                                        <p:tgtEl>
                                          <p:spTgt spid="127"/>
                                        </p:tgtEl>
                                      </p:cBhvr>
                                    </p:animEffect>
                                  </p:childTnLst>
                                </p:cTn>
                              </p:par>
                              <p:par>
                                <p:cTn id="25" presetID="18" presetClass="entr" presetSubtype="12" fill="hold" nodeType="with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strips(downLeft)">
                                      <p:cBhvr>
                                        <p:cTn id="27" dur="1000"/>
                                        <p:tgtEl>
                                          <p:spTgt spid="126"/>
                                        </p:tgtEl>
                                      </p:cBhvr>
                                    </p:animEffect>
                                  </p:childTnLst>
                                </p:cTn>
                              </p:par>
                              <p:par>
                                <p:cTn id="28" presetID="18" presetClass="entr" presetSubtype="12" fill="hold" nodeType="with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strips(downLeft)">
                                      <p:cBhvr>
                                        <p:cTn id="30" dur="1000"/>
                                        <p:tgtEl>
                                          <p:spTgt spid="122"/>
                                        </p:tgtEl>
                                      </p:cBhvr>
                                    </p:animEffect>
                                  </p:childTnLst>
                                </p:cTn>
                              </p:par>
                              <p:par>
                                <p:cTn id="31" presetID="18" presetClass="entr" presetSubtype="12" fill="hold" nodeType="withEffect">
                                  <p:stCondLst>
                                    <p:cond delay="0"/>
                                  </p:stCondLst>
                                  <p:childTnLst>
                                    <p:set>
                                      <p:cBhvr>
                                        <p:cTn id="32" dur="1" fill="hold">
                                          <p:stCondLst>
                                            <p:cond delay="0"/>
                                          </p:stCondLst>
                                        </p:cTn>
                                        <p:tgtEl>
                                          <p:spTgt spid="123"/>
                                        </p:tgtEl>
                                        <p:attrNameLst>
                                          <p:attrName>style.visibility</p:attrName>
                                        </p:attrNameLst>
                                      </p:cBhvr>
                                      <p:to>
                                        <p:strVal val="visible"/>
                                      </p:to>
                                    </p:set>
                                    <p:animEffect transition="in" filter="strips(downLeft)">
                                      <p:cBhvr>
                                        <p:cTn id="33" dur="5000"/>
                                        <p:tgtEl>
                                          <p:spTgt spid="123"/>
                                        </p:tgtEl>
                                      </p:cBhvr>
                                    </p:animEffect>
                                  </p:childTnLst>
                                </p:cTn>
                              </p:par>
                              <p:par>
                                <p:cTn id="34" presetID="18" presetClass="entr" presetSubtype="12" fill="hold" nodeType="withEffect">
                                  <p:stCondLst>
                                    <p:cond delay="0"/>
                                  </p:stCondLst>
                                  <p:childTnLst>
                                    <p:set>
                                      <p:cBhvr>
                                        <p:cTn id="35" dur="1" fill="hold">
                                          <p:stCondLst>
                                            <p:cond delay="0"/>
                                          </p:stCondLst>
                                        </p:cTn>
                                        <p:tgtEl>
                                          <p:spTgt spid="121"/>
                                        </p:tgtEl>
                                        <p:attrNameLst>
                                          <p:attrName>style.visibility</p:attrName>
                                        </p:attrNameLst>
                                      </p:cBhvr>
                                      <p:to>
                                        <p:strVal val="visible"/>
                                      </p:to>
                                    </p:set>
                                    <p:animEffect transition="in" filter="strips(downLeft)">
                                      <p:cBhvr>
                                        <p:cTn id="36" dur="2000"/>
                                        <p:tgtEl>
                                          <p:spTgt spid="121"/>
                                        </p:tgtEl>
                                      </p:cBhvr>
                                    </p:animEffect>
                                  </p:childTnLst>
                                </p:cTn>
                              </p:par>
                              <p:par>
                                <p:cTn id="37" presetID="18" presetClass="entr" presetSubtype="12"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animEffect transition="in" filter="strips(downLeft)">
                                      <p:cBhvr>
                                        <p:cTn id="39" dur="2000"/>
                                        <p:tgtEl>
                                          <p:spTgt spid="119"/>
                                        </p:tgtEl>
                                      </p:cBhvr>
                                    </p:animEffect>
                                  </p:childTnLst>
                                </p:cTn>
                              </p:par>
                              <p:par>
                                <p:cTn id="40" presetID="18" presetClass="entr" presetSubtype="12" fill="hold" nodeType="with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strips(downLeft)">
                                      <p:cBhvr>
                                        <p:cTn id="42" dur="2000"/>
                                        <p:tgtEl>
                                          <p:spTgt spid="12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141"/>
                                        </p:tgtEl>
                                        <p:attrNameLst>
                                          <p:attrName>style.visibility</p:attrName>
                                        </p:attrNameLst>
                                      </p:cBhvr>
                                      <p:to>
                                        <p:strVal val="visible"/>
                                      </p:to>
                                    </p:set>
                                    <p:animEffect transition="in" filter="strips(downLeft)">
                                      <p:cBhvr>
                                        <p:cTn id="47" dur="2000"/>
                                        <p:tgtEl>
                                          <p:spTgt spid="141"/>
                                        </p:tgtEl>
                                      </p:cBhvr>
                                    </p:animEffect>
                                  </p:childTnLst>
                                </p:cTn>
                              </p:par>
                            </p:childTnLst>
                          </p:cTn>
                        </p:par>
                        <p:par>
                          <p:cTn id="48" fill="hold">
                            <p:stCondLst>
                              <p:cond delay="2000"/>
                            </p:stCondLst>
                            <p:childTnLst>
                              <p:par>
                                <p:cTn id="49" presetID="18" presetClass="entr" presetSubtype="12" fill="hold" nodeType="after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strips(downLeft)">
                                      <p:cBhvr>
                                        <p:cTn id="51" dur="2000"/>
                                        <p:tgtEl>
                                          <p:spTgt spid="135"/>
                                        </p:tgtEl>
                                      </p:cBhvr>
                                    </p:animEffect>
                                  </p:childTnLst>
                                </p:cTn>
                              </p:par>
                            </p:childTnLst>
                          </p:cTn>
                        </p:par>
                        <p:par>
                          <p:cTn id="52" fill="hold">
                            <p:stCondLst>
                              <p:cond delay="4000"/>
                            </p:stCondLst>
                            <p:childTnLst>
                              <p:par>
                                <p:cTn id="53" presetID="18" presetClass="entr" presetSubtype="3" fill="hold" nodeType="after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strips(upRight)">
                                      <p:cBhvr>
                                        <p:cTn id="55" dur="2000"/>
                                        <p:tgtEl>
                                          <p:spTgt spid="131"/>
                                        </p:tgtEl>
                                      </p:cBhvr>
                                    </p:animEffect>
                                  </p:childTnLst>
                                </p:cTn>
                              </p:par>
                              <p:par>
                                <p:cTn id="56" presetID="18" presetClass="entr" presetSubtype="3" fill="hold" nodeType="with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strips(upRight)">
                                      <p:cBhvr>
                                        <p:cTn id="58" dur="2000"/>
                                        <p:tgtEl>
                                          <p:spTgt spid="132"/>
                                        </p:tgtEl>
                                      </p:cBhvr>
                                    </p:animEffect>
                                  </p:childTnLst>
                                </p:cTn>
                              </p:par>
                              <p:par>
                                <p:cTn id="59" presetID="18" presetClass="entr" presetSubtype="3"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animEffect transition="in" filter="strips(upRight)">
                                      <p:cBhvr>
                                        <p:cTn id="61" dur="2000"/>
                                        <p:tgtEl>
                                          <p:spTgt spid="133"/>
                                        </p:tgtEl>
                                      </p:cBhvr>
                                    </p:animEffect>
                                  </p:childTnLst>
                                </p:cTn>
                              </p:par>
                              <p:par>
                                <p:cTn id="62" presetID="18" presetClass="entr" presetSubtype="9" fill="hold" nodeType="withEffect">
                                  <p:stCondLst>
                                    <p:cond delay="0"/>
                                  </p:stCondLst>
                                  <p:childTnLst>
                                    <p:set>
                                      <p:cBhvr>
                                        <p:cTn id="63" dur="1" fill="hold">
                                          <p:stCondLst>
                                            <p:cond delay="0"/>
                                          </p:stCondLst>
                                        </p:cTn>
                                        <p:tgtEl>
                                          <p:spTgt spid="134"/>
                                        </p:tgtEl>
                                        <p:attrNameLst>
                                          <p:attrName>style.visibility</p:attrName>
                                        </p:attrNameLst>
                                      </p:cBhvr>
                                      <p:to>
                                        <p:strVal val="visible"/>
                                      </p:to>
                                    </p:set>
                                    <p:animEffect transition="in" filter="strips(upLeft)">
                                      <p:cBhvr>
                                        <p:cTn id="64" dur="2000"/>
                                        <p:tgtEl>
                                          <p:spTgt spid="134"/>
                                        </p:tgtEl>
                                      </p:cBhvr>
                                    </p:animEffect>
                                  </p:childTnLst>
                                </p:cTn>
                              </p:par>
                              <p:par>
                                <p:cTn id="65" presetID="18" presetClass="entr" presetSubtype="12" fill="hold" nodeType="withEffect">
                                  <p:stCondLst>
                                    <p:cond delay="0"/>
                                  </p:stCondLst>
                                  <p:childTnLst>
                                    <p:set>
                                      <p:cBhvr>
                                        <p:cTn id="66" dur="1" fill="hold">
                                          <p:stCondLst>
                                            <p:cond delay="0"/>
                                          </p:stCondLst>
                                        </p:cTn>
                                        <p:tgtEl>
                                          <p:spTgt spid="136"/>
                                        </p:tgtEl>
                                        <p:attrNameLst>
                                          <p:attrName>style.visibility</p:attrName>
                                        </p:attrNameLst>
                                      </p:cBhvr>
                                      <p:to>
                                        <p:strVal val="visible"/>
                                      </p:to>
                                    </p:set>
                                    <p:animEffect transition="in" filter="strips(downLeft)">
                                      <p:cBhvr>
                                        <p:cTn id="67" dur="2000"/>
                                        <p:tgtEl>
                                          <p:spTgt spid="136"/>
                                        </p:tgtEl>
                                      </p:cBhvr>
                                    </p:animEffect>
                                  </p:childTnLst>
                                </p:cTn>
                              </p:par>
                              <p:par>
                                <p:cTn id="68" presetID="18" presetClass="entr" presetSubtype="12" fill="hold" nodeType="with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strips(downLeft)">
                                      <p:cBhvr>
                                        <p:cTn id="70" dur="2000"/>
                                        <p:tgtEl>
                                          <p:spTgt spid="137"/>
                                        </p:tgtEl>
                                      </p:cBhvr>
                                    </p:animEffect>
                                  </p:childTnLst>
                                </p:cTn>
                              </p:par>
                            </p:childTnLst>
                          </p:cTn>
                        </p:par>
                      </p:childTnLst>
                    </p:cTn>
                  </p:par>
                  <p:par>
                    <p:cTn id="71" fill="hold">
                      <p:stCondLst>
                        <p:cond delay="indefinite"/>
                      </p:stCondLst>
                      <p:childTnLst>
                        <p:par>
                          <p:cTn id="72" fill="hold">
                            <p:stCondLst>
                              <p:cond delay="0"/>
                            </p:stCondLst>
                            <p:childTnLst>
                              <p:par>
                                <p:cTn id="73" presetID="35" presetClass="emph" presetSubtype="0" repeatCount="indefinite" fill="hold" grpId="0" nodeType="clickEffect">
                                  <p:stCondLst>
                                    <p:cond delay="0"/>
                                  </p:stCondLst>
                                  <p:childTnLst>
                                    <p:anim calcmode="discrete" valueType="str">
                                      <p:cBhvr>
                                        <p:cTn id="74" dur="1000" fill="hold"/>
                                        <p:tgtEl>
                                          <p:spTgt spid="114"/>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0" nodeType="withEffect">
                                  <p:stCondLst>
                                    <p:cond delay="0"/>
                                  </p:stCondLst>
                                  <p:childTnLst>
                                    <p:anim calcmode="discrete" valueType="str">
                                      <p:cBhvr>
                                        <p:cTn id="76" dur="1000" fill="hold"/>
                                        <p:tgtEl>
                                          <p:spTgt spid="113"/>
                                        </p:tgtEl>
                                        <p:attrNameLst>
                                          <p:attrName>style.visibility</p:attrName>
                                        </p:attrNameLst>
                                      </p:cBhvr>
                                      <p:tavLst>
                                        <p:tav tm="0">
                                          <p:val>
                                            <p:strVal val="hidden"/>
                                          </p:val>
                                        </p:tav>
                                        <p:tav tm="50000">
                                          <p:val>
                                            <p:strVal val="visible"/>
                                          </p:val>
                                        </p:tav>
                                      </p:tavLst>
                                    </p:anim>
                                  </p:childTnLst>
                                </p:cTn>
                              </p:par>
                              <p:par>
                                <p:cTn id="77" presetID="35" presetClass="emph" presetSubtype="0" repeatCount="indefinite" fill="hold" grpId="0" nodeType="withEffect">
                                  <p:stCondLst>
                                    <p:cond delay="0"/>
                                  </p:stCondLst>
                                  <p:childTnLst>
                                    <p:anim calcmode="discrete" valueType="str">
                                      <p:cBhvr>
                                        <p:cTn id="78" dur="1000" fill="hold"/>
                                        <p:tgtEl>
                                          <p:spTgt spid="116"/>
                                        </p:tgtEl>
                                        <p:attrNameLst>
                                          <p:attrName>style.visibility</p:attrName>
                                        </p:attrNameLst>
                                      </p:cBhvr>
                                      <p:tavLst>
                                        <p:tav tm="0">
                                          <p:val>
                                            <p:strVal val="hidden"/>
                                          </p:val>
                                        </p:tav>
                                        <p:tav tm="50000">
                                          <p:val>
                                            <p:strVal val="visible"/>
                                          </p:val>
                                        </p:tav>
                                      </p:tavLst>
                                    </p:anim>
                                  </p:childTnLst>
                                </p:cTn>
                              </p:par>
                              <p:par>
                                <p:cTn id="79" presetID="35" presetClass="emph" presetSubtype="0" repeatCount="indefinite" fill="hold" grpId="0" nodeType="withEffect">
                                  <p:stCondLst>
                                    <p:cond delay="0"/>
                                  </p:stCondLst>
                                  <p:childTnLst>
                                    <p:anim calcmode="discrete" valueType="str">
                                      <p:cBhvr>
                                        <p:cTn id="80" dur="1000" fill="hold"/>
                                        <p:tgtEl>
                                          <p:spTgt spid="115"/>
                                        </p:tgtEl>
                                        <p:attrNameLst>
                                          <p:attrName>style.visibility</p:attrName>
                                        </p:attrNameLst>
                                      </p:cBhvr>
                                      <p:tavLst>
                                        <p:tav tm="0">
                                          <p:val>
                                            <p:strVal val="hidden"/>
                                          </p:val>
                                        </p:tav>
                                        <p:tav tm="50000">
                                          <p:val>
                                            <p:strVal val="visible"/>
                                          </p:val>
                                        </p:tav>
                                      </p:tavLst>
                                    </p:anim>
                                  </p:childTnLst>
                                </p:cTn>
                              </p:par>
                              <p:par>
                                <p:cTn id="81" presetID="35" presetClass="emph" presetSubtype="0" repeatCount="indefinite" fill="hold" grpId="0" nodeType="withEffect">
                                  <p:stCondLst>
                                    <p:cond delay="0"/>
                                  </p:stCondLst>
                                  <p:childTnLst>
                                    <p:anim calcmode="discrete" valueType="str">
                                      <p:cBhvr>
                                        <p:cTn id="82" dur="1000" fill="hold"/>
                                        <p:tgtEl>
                                          <p:spTgt spid="124"/>
                                        </p:tgtEl>
                                        <p:attrNameLst>
                                          <p:attrName>style.visibility</p:attrName>
                                        </p:attrNameLst>
                                      </p:cBhvr>
                                      <p:tavLst>
                                        <p:tav tm="0">
                                          <p:val>
                                            <p:strVal val="hidden"/>
                                          </p:val>
                                        </p:tav>
                                        <p:tav tm="50000">
                                          <p:val>
                                            <p:strVal val="visible"/>
                                          </p:val>
                                        </p:tav>
                                      </p:tavLst>
                                    </p:anim>
                                  </p:childTnLst>
                                </p:cTn>
                              </p:par>
                              <p:par>
                                <p:cTn id="83" presetID="35" presetClass="emph" presetSubtype="0" repeatCount="indefinite" fill="hold" grpId="0" nodeType="withEffect">
                                  <p:stCondLst>
                                    <p:cond delay="0"/>
                                  </p:stCondLst>
                                  <p:childTnLst>
                                    <p:anim calcmode="discrete" valueType="str">
                                      <p:cBhvr>
                                        <p:cTn id="84" dur="1000" fill="hold"/>
                                        <p:tgtEl>
                                          <p:spTgt spid="125"/>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0"/>
                                  </p:stCondLst>
                                  <p:childTnLst>
                                    <p:anim calcmode="discrete" valueType="str">
                                      <p:cBhvr>
                                        <p:cTn id="86" dur="1000" fill="hold"/>
                                        <p:tgtEl>
                                          <p:spTgt spid="110"/>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0"/>
                                  </p:stCondLst>
                                  <p:childTnLst>
                                    <p:anim calcmode="discrete" valueType="str">
                                      <p:cBhvr>
                                        <p:cTn id="88" dur="1000" fill="hold"/>
                                        <p:tgtEl>
                                          <p:spTgt spid="108"/>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1000" fill="hold"/>
                                        <p:tgtEl>
                                          <p:spTgt spid="138"/>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1000" fill="hold"/>
                                        <p:tgtEl>
                                          <p:spTgt spid="142"/>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0"/>
                                  </p:stCondLst>
                                  <p:childTnLst>
                                    <p:anim calcmode="discrete" valueType="str">
                                      <p:cBhvr>
                                        <p:cTn id="94" dur="1000" fill="hold"/>
                                        <p:tgtEl>
                                          <p:spTgt spid="105"/>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0"/>
                                  </p:stCondLst>
                                  <p:childTnLst>
                                    <p:anim calcmode="discrete" valueType="str">
                                      <p:cBhvr>
                                        <p:cTn id="96" dur="1000" fill="hold"/>
                                        <p:tgtEl>
                                          <p:spTgt spid="117"/>
                                        </p:tgtEl>
                                        <p:attrNameLst>
                                          <p:attrName>style.visibility</p:attrName>
                                        </p:attrNameLst>
                                      </p:cBhvr>
                                      <p:tavLst>
                                        <p:tav tm="0">
                                          <p:val>
                                            <p:strVal val="hidden"/>
                                          </p:val>
                                        </p:tav>
                                        <p:tav tm="50000">
                                          <p:val>
                                            <p:strVal val="visible"/>
                                          </p:val>
                                        </p:tav>
                                      </p:tavLst>
                                    </p:anim>
                                  </p:childTnLst>
                                </p:cTn>
                              </p:par>
                              <p:par>
                                <p:cTn id="97" presetID="35" presetClass="emph" presetSubtype="0" repeatCount="indefinite" fill="hold" grpId="0" nodeType="withEffect">
                                  <p:stCondLst>
                                    <p:cond delay="0"/>
                                  </p:stCondLst>
                                  <p:childTnLst>
                                    <p:anim calcmode="discrete" valueType="str">
                                      <p:cBhvr>
                                        <p:cTn id="98" dur="1000" fill="hold"/>
                                        <p:tgtEl>
                                          <p:spTgt spid="103"/>
                                        </p:tgtEl>
                                        <p:attrNameLst>
                                          <p:attrName>style.visibility</p:attrName>
                                        </p:attrNameLst>
                                      </p:cBhvr>
                                      <p:tavLst>
                                        <p:tav tm="0">
                                          <p:val>
                                            <p:strVal val="hidden"/>
                                          </p:val>
                                        </p:tav>
                                        <p:tav tm="50000">
                                          <p:val>
                                            <p:strVal val="visible"/>
                                          </p:val>
                                        </p:tav>
                                      </p:tavLst>
                                    </p:anim>
                                  </p:childTnLst>
                                </p:cTn>
                              </p:par>
                              <p:par>
                                <p:cTn id="99" presetID="35" presetClass="emph" presetSubtype="0" repeatCount="indefinite" fill="hold" grpId="0" nodeType="withEffect">
                                  <p:stCondLst>
                                    <p:cond delay="0"/>
                                  </p:stCondLst>
                                  <p:childTnLst>
                                    <p:anim calcmode="discrete" valueType="str">
                                      <p:cBhvr>
                                        <p:cTn id="100" dur="1000" fill="hold"/>
                                        <p:tgtEl>
                                          <p:spTgt spid="112"/>
                                        </p:tgtEl>
                                        <p:attrNameLst>
                                          <p:attrName>style.visibility</p:attrName>
                                        </p:attrNameLst>
                                      </p:cBhvr>
                                      <p:tavLst>
                                        <p:tav tm="0">
                                          <p:val>
                                            <p:strVal val="hidden"/>
                                          </p:val>
                                        </p:tav>
                                        <p:tav tm="50000">
                                          <p:val>
                                            <p:strVal val="visible"/>
                                          </p:val>
                                        </p:tav>
                                      </p:tavLst>
                                    </p:anim>
                                  </p:childTnLst>
                                </p:cTn>
                              </p:par>
                              <p:par>
                                <p:cTn id="101" presetID="35" presetClass="emph" presetSubtype="0" repeatCount="indefinite" fill="hold" grpId="0" nodeType="withEffect">
                                  <p:stCondLst>
                                    <p:cond delay="0"/>
                                  </p:stCondLst>
                                  <p:childTnLst>
                                    <p:anim calcmode="discrete" valueType="str">
                                      <p:cBhvr>
                                        <p:cTn id="102" dur="1000" fill="hold"/>
                                        <p:tgtEl>
                                          <p:spTgt spid="111"/>
                                        </p:tgtEl>
                                        <p:attrNameLst>
                                          <p:attrName>style.visibility</p:attrName>
                                        </p:attrNameLst>
                                      </p:cBhvr>
                                      <p:tavLst>
                                        <p:tav tm="0">
                                          <p:val>
                                            <p:strVal val="hidden"/>
                                          </p:val>
                                        </p:tav>
                                        <p:tav tm="50000">
                                          <p:val>
                                            <p:strVal val="visible"/>
                                          </p:val>
                                        </p:tav>
                                      </p:tavLst>
                                    </p:anim>
                                  </p:childTnLst>
                                </p:cTn>
                              </p:par>
                              <p:par>
                                <p:cTn id="103" presetID="35" presetClass="emph" presetSubtype="0" repeatCount="indefinite" fill="hold" grpId="0" nodeType="withEffect">
                                  <p:stCondLst>
                                    <p:cond delay="0"/>
                                  </p:stCondLst>
                                  <p:childTnLst>
                                    <p:anim calcmode="discrete" valueType="str">
                                      <p:cBhvr>
                                        <p:cTn id="104" dur="1000" fill="hold"/>
                                        <p:tgtEl>
                                          <p:spTgt spid="145"/>
                                        </p:tgtEl>
                                        <p:attrNameLst>
                                          <p:attrName>style.visibility</p:attrName>
                                        </p:attrNameLst>
                                      </p:cBhvr>
                                      <p:tavLst>
                                        <p:tav tm="0">
                                          <p:val>
                                            <p:strVal val="hidden"/>
                                          </p:val>
                                        </p:tav>
                                        <p:tav tm="50000">
                                          <p:val>
                                            <p:strVal val="visible"/>
                                          </p:val>
                                        </p:tav>
                                      </p:tavLst>
                                    </p:anim>
                                  </p:childTnLst>
                                </p:cTn>
                              </p:par>
                              <p:par>
                                <p:cTn id="105" presetID="35" presetClass="emph" presetSubtype="0" repeatCount="indefinite" fill="hold" grpId="0" nodeType="withEffect">
                                  <p:stCondLst>
                                    <p:cond delay="0"/>
                                  </p:stCondLst>
                                  <p:childTnLst>
                                    <p:anim calcmode="discrete" valueType="str">
                                      <p:cBhvr>
                                        <p:cTn id="106" dur="1000" fill="hold"/>
                                        <p:tgtEl>
                                          <p:spTgt spid="109"/>
                                        </p:tgtEl>
                                        <p:attrNameLst>
                                          <p:attrName>style.visibility</p:attrName>
                                        </p:attrNameLst>
                                      </p:cBhvr>
                                      <p:tavLst>
                                        <p:tav tm="0">
                                          <p:val>
                                            <p:strVal val="hidden"/>
                                          </p:val>
                                        </p:tav>
                                        <p:tav tm="50000">
                                          <p:val>
                                            <p:strVal val="visible"/>
                                          </p:val>
                                        </p:tav>
                                      </p:tavLst>
                                    </p:anim>
                                  </p:childTnLst>
                                </p:cTn>
                              </p:par>
                              <p:par>
                                <p:cTn id="107" presetID="35" presetClass="emph" presetSubtype="0" repeatCount="indefinite" fill="hold" grpId="0" nodeType="withEffect">
                                  <p:stCondLst>
                                    <p:cond delay="0"/>
                                  </p:stCondLst>
                                  <p:childTnLst>
                                    <p:anim calcmode="discrete" valueType="str">
                                      <p:cBhvr>
                                        <p:cTn id="108" dur="1000" fill="hold"/>
                                        <p:tgtEl>
                                          <p:spTgt spid="144"/>
                                        </p:tgtEl>
                                        <p:attrNameLst>
                                          <p:attrName>style.visibility</p:attrName>
                                        </p:attrNameLst>
                                      </p:cBhvr>
                                      <p:tavLst>
                                        <p:tav tm="0">
                                          <p:val>
                                            <p:strVal val="hidden"/>
                                          </p:val>
                                        </p:tav>
                                        <p:tav tm="50000">
                                          <p:val>
                                            <p:strVal val="visible"/>
                                          </p:val>
                                        </p:tav>
                                      </p:tavLst>
                                    </p:anim>
                                  </p:childTnLst>
                                </p:cTn>
                              </p:par>
                              <p:par>
                                <p:cTn id="109" presetID="35" presetClass="emph" presetSubtype="0" repeatCount="indefinite" fill="hold" grpId="0" nodeType="withEffect">
                                  <p:stCondLst>
                                    <p:cond delay="0"/>
                                  </p:stCondLst>
                                  <p:childTnLst>
                                    <p:anim calcmode="discrete" valueType="str">
                                      <p:cBhvr>
                                        <p:cTn id="110" dur="1000" fill="hold"/>
                                        <p:tgtEl>
                                          <p:spTgt spid="130"/>
                                        </p:tgtEl>
                                        <p:attrNameLst>
                                          <p:attrName>style.visibility</p:attrName>
                                        </p:attrNameLst>
                                      </p:cBhvr>
                                      <p:tavLst>
                                        <p:tav tm="0">
                                          <p:val>
                                            <p:strVal val="hidden"/>
                                          </p:val>
                                        </p:tav>
                                        <p:tav tm="50000">
                                          <p:val>
                                            <p:strVal val="visible"/>
                                          </p:val>
                                        </p:tav>
                                      </p:tavLst>
                                    </p:anim>
                                  </p:childTnLst>
                                </p:cTn>
                              </p:par>
                              <p:par>
                                <p:cTn id="111" presetID="35" presetClass="emph" presetSubtype="0" repeatCount="indefinite" fill="hold" grpId="0" nodeType="withEffect">
                                  <p:stCondLst>
                                    <p:cond delay="0"/>
                                  </p:stCondLst>
                                  <p:childTnLst>
                                    <p:anim calcmode="discrete" valueType="str">
                                      <p:cBhvr>
                                        <p:cTn id="112" dur="1000" fill="hold"/>
                                        <p:tgtEl>
                                          <p:spTgt spid="146"/>
                                        </p:tgtEl>
                                        <p:attrNameLst>
                                          <p:attrName>style.visibility</p:attrName>
                                        </p:attrNameLst>
                                      </p:cBhvr>
                                      <p:tavLst>
                                        <p:tav tm="0">
                                          <p:val>
                                            <p:strVal val="hidden"/>
                                          </p:val>
                                        </p:tav>
                                        <p:tav tm="50000">
                                          <p:val>
                                            <p:strVal val="visible"/>
                                          </p:val>
                                        </p:tav>
                                      </p:tavLst>
                                    </p:anim>
                                  </p:childTnLst>
                                </p:cTn>
                              </p:par>
                              <p:par>
                                <p:cTn id="113" presetID="35" presetClass="emph" presetSubtype="0" repeatCount="indefinite" fill="hold" grpId="0" nodeType="withEffect">
                                  <p:stCondLst>
                                    <p:cond delay="0"/>
                                  </p:stCondLst>
                                  <p:childTnLst>
                                    <p:anim calcmode="discrete" valueType="str">
                                      <p:cBhvr>
                                        <p:cTn id="114" dur="1000" fill="hold"/>
                                        <p:tgtEl>
                                          <p:spTgt spid="104"/>
                                        </p:tgtEl>
                                        <p:attrNameLst>
                                          <p:attrName>style.visibility</p:attrName>
                                        </p:attrNameLst>
                                      </p:cBhvr>
                                      <p:tavLst>
                                        <p:tav tm="0">
                                          <p:val>
                                            <p:strVal val="hidden"/>
                                          </p:val>
                                        </p:tav>
                                        <p:tav tm="50000">
                                          <p:val>
                                            <p:strVal val="visible"/>
                                          </p:val>
                                        </p:tav>
                                      </p:tavLst>
                                    </p:anim>
                                  </p:childTnLst>
                                </p:cTn>
                              </p:par>
                              <p:par>
                                <p:cTn id="115" presetID="35" presetClass="emph" presetSubtype="0" repeatCount="indefinite" fill="hold" grpId="0" nodeType="withEffect">
                                  <p:stCondLst>
                                    <p:cond delay="0"/>
                                  </p:stCondLst>
                                  <p:childTnLst>
                                    <p:anim calcmode="discrete" valueType="str">
                                      <p:cBhvr>
                                        <p:cTn id="116" dur="1000" fill="hold"/>
                                        <p:tgtEl>
                                          <p:spTgt spid="107"/>
                                        </p:tgtEl>
                                        <p:attrNameLst>
                                          <p:attrName>style.visibility</p:attrName>
                                        </p:attrNameLst>
                                      </p:cBhvr>
                                      <p:tavLst>
                                        <p:tav tm="0">
                                          <p:val>
                                            <p:strVal val="hidden"/>
                                          </p:val>
                                        </p:tav>
                                        <p:tav tm="50000">
                                          <p:val>
                                            <p:strVal val="visible"/>
                                          </p:val>
                                        </p:tav>
                                      </p:tavLst>
                                    </p:anim>
                                  </p:childTnLst>
                                </p:cTn>
                              </p:par>
                              <p:par>
                                <p:cTn id="117" presetID="35" presetClass="emph" presetSubtype="0" repeatCount="indefinite" fill="hold" grpId="0" nodeType="withEffect">
                                  <p:stCondLst>
                                    <p:cond delay="0"/>
                                  </p:stCondLst>
                                  <p:childTnLst>
                                    <p:anim calcmode="discrete" valueType="str">
                                      <p:cBhvr>
                                        <p:cTn id="118" dur="1000" fill="hold"/>
                                        <p:tgtEl>
                                          <p:spTgt spid="10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24" grpId="0" animBg="1"/>
      <p:bldP spid="125" grpId="0" animBg="1"/>
      <p:bldP spid="130" grpId="0" animBg="1"/>
      <p:bldP spid="138" grpId="0" animBg="1"/>
      <p:bldP spid="142" grpId="0" animBg="1"/>
      <p:bldP spid="144" grpId="0" animBg="1"/>
      <p:bldP spid="145" grpId="0" animBg="1"/>
      <p:bldP spid="1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157131" y="-71461"/>
            <a:ext cx="9144064" cy="553998"/>
          </a:xfrm>
          <a:prstGeom prst="rect">
            <a:avLst/>
          </a:prstGeom>
          <a:noFill/>
          <a:ln w="9525">
            <a:noFill/>
            <a:miter lim="800000"/>
            <a:headEnd/>
            <a:tailEnd/>
          </a:ln>
        </p:spPr>
        <p:txBody>
          <a:bodyPr wrap="square">
            <a:spAutoFit/>
          </a:bodyPr>
          <a:lstStyle/>
          <a:p>
            <a:pPr marL="514350" indent="-514350">
              <a:lnSpc>
                <a:spcPct val="150000"/>
              </a:lnSpc>
              <a:buFontTx/>
              <a:buAutoNum type="arabicPeriod"/>
            </a:pPr>
            <a:r>
              <a:rPr lang="en-US" sz="2000" b="1" dirty="0" smtClean="0">
                <a:solidFill>
                  <a:schemeClr val="tx1">
                    <a:lumMod val="65000"/>
                    <a:lumOff val="35000"/>
                  </a:schemeClr>
                </a:solidFill>
              </a:rPr>
              <a:t>FARMER LIST AND SOCIO-ECONOMIC SURVEY </a:t>
            </a:r>
            <a:r>
              <a:rPr lang="en-US" sz="2000" b="1" dirty="0" smtClean="0">
                <a:solidFill>
                  <a:srgbClr val="C00000"/>
                </a:solidFill>
              </a:rPr>
              <a:t>:</a:t>
            </a:r>
            <a:endParaRPr lang="en-US" sz="2000" b="1" dirty="0">
              <a:solidFill>
                <a:srgbClr val="C00000"/>
              </a:solidFill>
            </a:endParaRPr>
          </a:p>
        </p:txBody>
      </p:sp>
      <p:graphicFrame>
        <p:nvGraphicFramePr>
          <p:cNvPr id="9" name="Table 8"/>
          <p:cNvGraphicFramePr>
            <a:graphicFrameLocks noGrp="1"/>
          </p:cNvGraphicFramePr>
          <p:nvPr/>
        </p:nvGraphicFramePr>
        <p:xfrm>
          <a:off x="152403" y="457200"/>
          <a:ext cx="9220197" cy="2506980"/>
        </p:xfrm>
        <a:graphic>
          <a:graphicData uri="http://schemas.openxmlformats.org/drawingml/2006/table">
            <a:tbl>
              <a:tblPr firstRow="1" bandRow="1">
                <a:tableStyleId>{5C22544A-7EE6-4342-B048-85BDC9FD1C3A}</a:tableStyleId>
              </a:tblPr>
              <a:tblGrid>
                <a:gridCol w="9220197"/>
              </a:tblGrid>
              <a:tr h="1869100">
                <a:tc>
                  <a:txBody>
                    <a:bodyPr/>
                    <a:lstStyle/>
                    <a:p>
                      <a:pPr marL="0" marR="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000" dirty="0" smtClean="0">
                          <a:solidFill>
                            <a:srgbClr val="C00000"/>
                          </a:solidFill>
                          <a:latin typeface="Arial" pitchFamily="34" charset="0"/>
                          <a:cs typeface="Arial" pitchFamily="34" charset="0"/>
                        </a:rPr>
                        <a:t>    </a:t>
                      </a:r>
                      <a:r>
                        <a:rPr lang="en-US" sz="1800" dirty="0" smtClean="0">
                          <a:solidFill>
                            <a:srgbClr val="00B050"/>
                          </a:solidFill>
                          <a:latin typeface="Arial" pitchFamily="34" charset="0"/>
                          <a:cs typeface="Arial" pitchFamily="34" charset="0"/>
                        </a:rPr>
                        <a:t>All the Zone wise farmers list are prepared.</a:t>
                      </a:r>
                    </a:p>
                    <a:p>
                      <a:pPr marL="0" marR="0" indent="0" algn="just" defTabSz="914400" rtl="0" eaLnBrk="1" fontAlgn="auto" latinLnBrk="0" hangingPunct="1">
                        <a:lnSpc>
                          <a:spcPct val="100000"/>
                        </a:lnSpc>
                        <a:spcBef>
                          <a:spcPts val="0"/>
                        </a:spcBef>
                        <a:spcAft>
                          <a:spcPts val="0"/>
                        </a:spcAft>
                        <a:buClrTx/>
                        <a:buSzTx/>
                        <a:buFont typeface="Wingdings" pitchFamily="2" charset="2"/>
                        <a:buNone/>
                        <a:tabLst/>
                        <a:defRPr/>
                      </a:pPr>
                      <a:endParaRPr lang="en-US" sz="1000" dirty="0" smtClean="0">
                        <a:solidFill>
                          <a:srgbClr val="00B050"/>
                        </a:solidFill>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dirty="0" smtClean="0">
                          <a:solidFill>
                            <a:srgbClr val="00B050"/>
                          </a:solidFill>
                          <a:latin typeface="Arial" pitchFamily="34" charset="0"/>
                          <a:cs typeface="Arial" pitchFamily="34" charset="0"/>
                        </a:rPr>
                        <a:t>    Each individual farmers are counseled, opinion</a:t>
                      </a:r>
                      <a:r>
                        <a:rPr lang="en-US" sz="1800" baseline="0" dirty="0" smtClean="0">
                          <a:solidFill>
                            <a:srgbClr val="00B050"/>
                          </a:solidFill>
                          <a:latin typeface="Arial" pitchFamily="34" charset="0"/>
                          <a:cs typeface="Arial" pitchFamily="34" charset="0"/>
                        </a:rPr>
                        <a:t> obtained. </a:t>
                      </a:r>
                    </a:p>
                    <a:p>
                      <a:pPr marL="0" marR="0" indent="0" algn="just" defTabSz="914400" rtl="0" eaLnBrk="1" fontAlgn="auto" latinLnBrk="0" hangingPunct="1">
                        <a:lnSpc>
                          <a:spcPct val="100000"/>
                        </a:lnSpc>
                        <a:spcBef>
                          <a:spcPts val="0"/>
                        </a:spcBef>
                        <a:spcAft>
                          <a:spcPts val="0"/>
                        </a:spcAft>
                        <a:buClrTx/>
                        <a:buSzTx/>
                        <a:buFont typeface="Wingdings" pitchFamily="2" charset="2"/>
                        <a:buNone/>
                        <a:tabLst/>
                        <a:defRPr/>
                      </a:pPr>
                      <a:endParaRPr lang="en-US" sz="1050" baseline="0" dirty="0" smtClean="0">
                        <a:solidFill>
                          <a:srgbClr val="00B050"/>
                        </a:solidFill>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aseline="0" dirty="0" smtClean="0">
                          <a:solidFill>
                            <a:srgbClr val="00B050"/>
                          </a:solidFill>
                          <a:latin typeface="Arial" pitchFamily="34" charset="0"/>
                          <a:cs typeface="Arial" pitchFamily="34" charset="0"/>
                        </a:rPr>
                        <a:t>    All farmers agreed to cooperate with the suggested agronomy. </a:t>
                      </a:r>
                    </a:p>
                    <a:p>
                      <a:pPr marL="0" marR="0" indent="0" algn="just" defTabSz="914400" rtl="0" eaLnBrk="1" fontAlgn="auto" latinLnBrk="0" hangingPunct="1">
                        <a:lnSpc>
                          <a:spcPct val="100000"/>
                        </a:lnSpc>
                        <a:spcBef>
                          <a:spcPts val="0"/>
                        </a:spcBef>
                        <a:spcAft>
                          <a:spcPts val="0"/>
                        </a:spcAft>
                        <a:buClrTx/>
                        <a:buSzTx/>
                        <a:buFont typeface="Wingdings" pitchFamily="2" charset="2"/>
                        <a:buNone/>
                        <a:tabLst/>
                        <a:defRPr/>
                      </a:pPr>
                      <a:endParaRPr lang="en-US" sz="1600" baseline="0" dirty="0" smtClean="0">
                        <a:solidFill>
                          <a:srgbClr val="00B050"/>
                        </a:solidFill>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aseline="0" dirty="0" smtClean="0">
                          <a:solidFill>
                            <a:srgbClr val="00B050"/>
                          </a:solidFill>
                          <a:latin typeface="Arial" pitchFamily="34" charset="0"/>
                          <a:cs typeface="Arial" pitchFamily="34" charset="0"/>
                        </a:rPr>
                        <a:t>    The </a:t>
                      </a:r>
                      <a:r>
                        <a:rPr lang="en-US" sz="1800" dirty="0" smtClean="0">
                          <a:solidFill>
                            <a:srgbClr val="00B050"/>
                          </a:solidFill>
                          <a:latin typeface="Arial" pitchFamily="34" charset="0"/>
                          <a:cs typeface="Arial" pitchFamily="34" charset="0"/>
                        </a:rPr>
                        <a:t> soil samples of the entire area are tested for issue of Soil Health</a:t>
                      </a:r>
                    </a:p>
                    <a:p>
                      <a:pPr marL="0" marR="0" indent="0" algn="just" defTabSz="914400" rtl="0" eaLnBrk="1" fontAlgn="auto" latinLnBrk="0" hangingPunct="1">
                        <a:lnSpc>
                          <a:spcPct val="100000"/>
                        </a:lnSpc>
                        <a:spcBef>
                          <a:spcPts val="0"/>
                        </a:spcBef>
                        <a:spcAft>
                          <a:spcPts val="0"/>
                        </a:spcAft>
                        <a:buClrTx/>
                        <a:buSzTx/>
                        <a:buFont typeface="Wingdings" pitchFamily="2" charset="2"/>
                        <a:buNone/>
                        <a:tabLst/>
                        <a:defRPr/>
                      </a:pPr>
                      <a:r>
                        <a:rPr lang="en-US" sz="1800" dirty="0" smtClean="0">
                          <a:solidFill>
                            <a:srgbClr val="00B050"/>
                          </a:solidFill>
                          <a:latin typeface="Arial" pitchFamily="34" charset="0"/>
                          <a:cs typeface="Arial" pitchFamily="34" charset="0"/>
                        </a:rPr>
                        <a:t>       Cards</a:t>
                      </a:r>
                      <a:r>
                        <a:rPr lang="en-US" sz="1800" baseline="0" dirty="0" smtClean="0">
                          <a:solidFill>
                            <a:srgbClr val="00B050"/>
                          </a:solidFill>
                          <a:latin typeface="Arial" pitchFamily="34" charset="0"/>
                          <a:cs typeface="Arial" pitchFamily="34" charset="0"/>
                        </a:rPr>
                        <a:t> and </a:t>
                      </a:r>
                      <a:r>
                        <a:rPr lang="en-US" sz="1800" dirty="0" smtClean="0">
                          <a:solidFill>
                            <a:srgbClr val="00B050"/>
                          </a:solidFill>
                          <a:latin typeface="Arial" pitchFamily="34" charset="0"/>
                          <a:cs typeface="Arial" pitchFamily="34" charset="0"/>
                        </a:rPr>
                        <a:t> Socio-Economic survey is completed.</a:t>
                      </a:r>
                      <a:endParaRPr lang="en-US" sz="2000" dirty="0" smtClean="0">
                        <a:solidFill>
                          <a:srgbClr val="00B050"/>
                        </a:solidFill>
                        <a:latin typeface="Arial" pitchFamily="34" charset="0"/>
                        <a:cs typeface="Arial" pitchFamily="34" charset="0"/>
                      </a:endParaRPr>
                    </a:p>
                  </a:txBody>
                  <a:tcPr marL="96012" marR="96012">
                    <a:solidFill>
                      <a:schemeClr val="bg1"/>
                    </a:solidFill>
                  </a:tcPr>
                </a:tc>
              </a:tr>
              <a:tr h="4169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C00000"/>
                        </a:solidFill>
                        <a:latin typeface="Arial" pitchFamily="34" charset="0"/>
                        <a:cs typeface="Arial" pitchFamily="34" charset="0"/>
                      </a:endParaRPr>
                    </a:p>
                  </a:txBody>
                  <a:tcPr marL="96012" marR="96012">
                    <a:solidFill>
                      <a:schemeClr val="bg1"/>
                    </a:solidFill>
                  </a:tcPr>
                </a:tc>
              </a:tr>
            </a:tbl>
          </a:graphicData>
        </a:graphic>
      </p:graphicFrame>
      <p:sp>
        <p:nvSpPr>
          <p:cNvPr id="28687" name="Rectangle 4"/>
          <p:cNvSpPr>
            <a:spLocks noChangeArrowheads="1"/>
          </p:cNvSpPr>
          <p:nvPr/>
        </p:nvSpPr>
        <p:spPr bwMode="auto">
          <a:xfrm>
            <a:off x="200025" y="2743201"/>
            <a:ext cx="9201150" cy="646331"/>
          </a:xfrm>
          <a:prstGeom prst="rect">
            <a:avLst/>
          </a:prstGeom>
          <a:noFill/>
          <a:ln w="9525">
            <a:noFill/>
            <a:miter lim="800000"/>
            <a:headEnd/>
            <a:tailEnd/>
          </a:ln>
        </p:spPr>
        <p:txBody>
          <a:bodyPr wrap="square">
            <a:spAutoFit/>
          </a:bodyPr>
          <a:lstStyle/>
          <a:p>
            <a:pPr>
              <a:lnSpc>
                <a:spcPct val="150000"/>
              </a:lnSpc>
            </a:pPr>
            <a:r>
              <a:rPr lang="en-US" sz="2000" b="1" dirty="0">
                <a:solidFill>
                  <a:srgbClr val="C00000"/>
                </a:solidFill>
              </a:rPr>
              <a:t>2</a:t>
            </a:r>
            <a:r>
              <a:rPr lang="en-US" sz="2000" b="1" dirty="0">
                <a:solidFill>
                  <a:schemeClr val="accent3">
                    <a:lumMod val="75000"/>
                  </a:schemeClr>
                </a:solidFill>
              </a:rPr>
              <a:t>.</a:t>
            </a:r>
            <a:r>
              <a:rPr lang="en-US" sz="2400" b="1" dirty="0">
                <a:solidFill>
                  <a:schemeClr val="accent3">
                    <a:lumMod val="75000"/>
                  </a:schemeClr>
                </a:solidFill>
              </a:rPr>
              <a:t> </a:t>
            </a:r>
            <a:r>
              <a:rPr lang="en-US" sz="2400" b="1" dirty="0" smtClean="0">
                <a:solidFill>
                  <a:schemeClr val="accent3">
                    <a:lumMod val="75000"/>
                  </a:schemeClr>
                </a:solidFill>
              </a:rPr>
              <a:t> </a:t>
            </a:r>
            <a:r>
              <a:rPr lang="en-US" b="1" dirty="0" smtClean="0">
                <a:solidFill>
                  <a:schemeClr val="accent3">
                    <a:lumMod val="75000"/>
                  </a:schemeClr>
                </a:solidFill>
              </a:rPr>
              <a:t>FORMATION, REGISTRATION OF WUCS &amp; CAPACITY BUILDING OF FARMERS</a:t>
            </a:r>
            <a:r>
              <a:rPr lang="en-US" b="1" dirty="0" smtClean="0">
                <a:solidFill>
                  <a:srgbClr val="C00000"/>
                </a:solidFill>
              </a:rPr>
              <a:t>:</a:t>
            </a:r>
            <a:endParaRPr lang="en-US" sz="2400" b="1" dirty="0">
              <a:solidFill>
                <a:srgbClr val="C00000"/>
              </a:solidFill>
            </a:endParaRPr>
          </a:p>
        </p:txBody>
      </p:sp>
      <p:graphicFrame>
        <p:nvGraphicFramePr>
          <p:cNvPr id="8" name="Table 7"/>
          <p:cNvGraphicFramePr>
            <a:graphicFrameLocks noGrp="1"/>
          </p:cNvGraphicFramePr>
          <p:nvPr/>
        </p:nvGraphicFramePr>
        <p:xfrm>
          <a:off x="152403" y="3276599"/>
          <a:ext cx="9220232" cy="3749040"/>
        </p:xfrm>
        <a:graphic>
          <a:graphicData uri="http://schemas.openxmlformats.org/drawingml/2006/table">
            <a:tbl>
              <a:tblPr firstRow="1" bandRow="1">
                <a:tableStyleId>{5C22544A-7EE6-4342-B048-85BDC9FD1C3A}</a:tableStyleId>
              </a:tblPr>
              <a:tblGrid>
                <a:gridCol w="9220232"/>
              </a:tblGrid>
              <a:tr h="3352801">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000" dirty="0" smtClean="0">
                          <a:solidFill>
                            <a:srgbClr val="00B050"/>
                          </a:solidFill>
                          <a:latin typeface="Arial" pitchFamily="34" charset="0"/>
                          <a:cs typeface="Arial" pitchFamily="34" charset="0"/>
                        </a:rPr>
                        <a:t>    </a:t>
                      </a:r>
                      <a:r>
                        <a:rPr lang="en-US" sz="1800" dirty="0" smtClean="0">
                          <a:solidFill>
                            <a:srgbClr val="00B050"/>
                          </a:solidFill>
                          <a:latin typeface="Arial" pitchFamily="34" charset="0"/>
                          <a:cs typeface="Arial" pitchFamily="34" charset="0"/>
                        </a:rPr>
                        <a:t>The</a:t>
                      </a:r>
                      <a:r>
                        <a:rPr lang="en-US" sz="1800" baseline="0" dirty="0" smtClean="0">
                          <a:solidFill>
                            <a:srgbClr val="00B050"/>
                          </a:solidFill>
                          <a:latin typeface="Arial" pitchFamily="34" charset="0"/>
                          <a:cs typeface="Arial" pitchFamily="34" charset="0"/>
                        </a:rPr>
                        <a:t> total area- 24,000 Ha.</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600" baseline="0" dirty="0" smtClean="0">
                        <a:solidFill>
                          <a:srgbClr val="00B050"/>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aseline="0" dirty="0" smtClean="0">
                          <a:solidFill>
                            <a:srgbClr val="00B050"/>
                          </a:solidFill>
                          <a:latin typeface="Arial" pitchFamily="34" charset="0"/>
                          <a:cs typeface="Arial" pitchFamily="34" charset="0"/>
                        </a:rPr>
                        <a:t>    Total No. of WUCS Proposed – 50  (15,180 Farmers)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000" baseline="0" dirty="0" smtClean="0">
                        <a:solidFill>
                          <a:srgbClr val="00B050"/>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aseline="0" dirty="0" smtClean="0">
                          <a:solidFill>
                            <a:srgbClr val="00B050"/>
                          </a:solidFill>
                          <a:latin typeface="Arial" pitchFamily="34" charset="0"/>
                          <a:cs typeface="Arial" pitchFamily="34" charset="0"/>
                        </a:rPr>
                        <a:t>    All the 50 WUCS proposals are registered.</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600" baseline="0" dirty="0" smtClean="0">
                        <a:solidFill>
                          <a:srgbClr val="00B050"/>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aseline="0" dirty="0" smtClean="0">
                          <a:solidFill>
                            <a:srgbClr val="00B050"/>
                          </a:solidFill>
                          <a:latin typeface="Arial" pitchFamily="34" charset="0"/>
                          <a:cs typeface="Arial" pitchFamily="34" charset="0"/>
                        </a:rPr>
                        <a:t>    50 Societies registered and the election for chief promoters is Completed on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800" baseline="0" dirty="0" smtClean="0">
                          <a:solidFill>
                            <a:srgbClr val="00B050"/>
                          </a:solidFill>
                          <a:latin typeface="Arial" pitchFamily="34" charset="0"/>
                          <a:cs typeface="Arial" pitchFamily="34" charset="0"/>
                        </a:rPr>
                        <a:t>       31</a:t>
                      </a:r>
                      <a:r>
                        <a:rPr lang="en-US" sz="1800" baseline="30000" dirty="0" smtClean="0">
                          <a:solidFill>
                            <a:srgbClr val="00B050"/>
                          </a:solidFill>
                          <a:latin typeface="Arial" pitchFamily="34" charset="0"/>
                          <a:cs typeface="Arial" pitchFamily="34" charset="0"/>
                        </a:rPr>
                        <a:t>st</a:t>
                      </a:r>
                      <a:r>
                        <a:rPr lang="en-US" sz="1800" baseline="0" dirty="0" smtClean="0">
                          <a:solidFill>
                            <a:srgbClr val="00B050"/>
                          </a:solidFill>
                          <a:latin typeface="Arial" pitchFamily="34" charset="0"/>
                          <a:cs typeface="Arial" pitchFamily="34" charset="0"/>
                        </a:rPr>
                        <a:t> Dec 2015 and 3</a:t>
                      </a:r>
                      <a:r>
                        <a:rPr lang="en-US" sz="1800" baseline="30000" dirty="0" smtClean="0">
                          <a:solidFill>
                            <a:srgbClr val="00B050"/>
                          </a:solidFill>
                          <a:latin typeface="Arial" pitchFamily="34" charset="0"/>
                          <a:cs typeface="Arial" pitchFamily="34" charset="0"/>
                        </a:rPr>
                        <a:t>rd</a:t>
                      </a:r>
                      <a:r>
                        <a:rPr lang="en-US" sz="1800" baseline="0" dirty="0" smtClean="0">
                          <a:solidFill>
                            <a:srgbClr val="00B050"/>
                          </a:solidFill>
                          <a:latin typeface="Arial" pitchFamily="34" charset="0"/>
                          <a:cs typeface="Arial" pitchFamily="34" charset="0"/>
                        </a:rPr>
                        <a:t> Jan 2016.</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600" baseline="0" dirty="0" smtClean="0">
                        <a:solidFill>
                          <a:srgbClr val="00B050"/>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aseline="0" dirty="0" smtClean="0">
                          <a:solidFill>
                            <a:srgbClr val="00B050"/>
                          </a:solidFill>
                          <a:latin typeface="Arial" pitchFamily="34" charset="0"/>
                          <a:cs typeface="Arial" pitchFamily="34" charset="0"/>
                        </a:rPr>
                        <a:t>    The bye law for drip irrigation is modified &amp; approved and included in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800" baseline="0" dirty="0" smtClean="0">
                          <a:solidFill>
                            <a:srgbClr val="00B050"/>
                          </a:solidFill>
                          <a:latin typeface="Arial" pitchFamily="34" charset="0"/>
                          <a:cs typeface="Arial" pitchFamily="34" charset="0"/>
                        </a:rPr>
                        <a:t>        the WUCS bye laws.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800" baseline="0" dirty="0" smtClean="0">
                          <a:solidFill>
                            <a:srgbClr val="00B050"/>
                          </a:solidFill>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aseline="0" dirty="0" smtClean="0">
                        <a:solidFill>
                          <a:srgbClr val="00B050"/>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aseline="0" dirty="0" smtClean="0">
                        <a:solidFill>
                          <a:srgbClr val="00B050"/>
                        </a:solidFill>
                        <a:latin typeface="Arial" pitchFamily="34" charset="0"/>
                        <a:cs typeface="Arial" pitchFamily="34" charset="0"/>
                      </a:endParaRPr>
                    </a:p>
                  </a:txBody>
                  <a:tcPr marL="96012" marR="96012">
                    <a:solidFill>
                      <a:schemeClr val="bg1"/>
                    </a:solidFill>
                  </a:tcPr>
                </a:tc>
              </a:tr>
            </a:tbl>
          </a:graphicData>
        </a:graphic>
      </p:graphicFrame>
      <p:cxnSp>
        <p:nvCxnSpPr>
          <p:cNvPr id="11" name="Straight Connector 10"/>
          <p:cNvCxnSpPr/>
          <p:nvPr/>
        </p:nvCxnSpPr>
        <p:spPr>
          <a:xfrm>
            <a:off x="533400" y="2819400"/>
            <a:ext cx="8643998"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sp>
        <p:nvSpPr>
          <p:cNvPr id="14" name="Slide Number Placeholder 13"/>
          <p:cNvSpPr>
            <a:spLocks noGrp="1"/>
          </p:cNvSpPr>
          <p:nvPr>
            <p:ph type="sldNum" sz="quarter" idx="12"/>
          </p:nvPr>
        </p:nvSpPr>
        <p:spPr/>
        <p:txBody>
          <a:bodyPr/>
          <a:lstStyle/>
          <a:p>
            <a:pPr>
              <a:defRPr/>
            </a:pPr>
            <a:fld id="{FD9F22D4-8887-45A3-BF8A-A745C1E7E7FA}" type="slidenum">
              <a:rPr lang="en-US" smtClean="0"/>
              <a:pPr>
                <a:defRPr/>
              </a:pPr>
              <a:t>21</a:t>
            </a:fld>
            <a:endParaRPr lang="en-US"/>
          </a:p>
        </p:txBody>
      </p:sp>
    </p:spTree>
    <p:extLst>
      <p:ext uri="{BB962C8B-B14F-4D97-AF65-F5344CB8AC3E}">
        <p14:creationId xmlns:p14="http://schemas.microsoft.com/office/powerpoint/2010/main" val="1785378101"/>
      </p:ext>
    </p:extLst>
  </p:cSld>
  <p:clrMapOvr>
    <a:masterClrMapping/>
  </p:clrMapOvr>
  <p:transition spd="slow">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4799" y="228600"/>
            <a:ext cx="8642351" cy="990600"/>
          </a:xfrm>
        </p:spPr>
        <p:txBody>
          <a:bodyPr/>
          <a:lstStyle/>
          <a:p>
            <a:pPr algn="l"/>
            <a:r>
              <a:rPr lang="en-US" sz="2400" dirty="0" smtClean="0">
                <a:solidFill>
                  <a:schemeClr val="accent3">
                    <a:lumMod val="75000"/>
                  </a:schemeClr>
                </a:solidFill>
              </a:rPr>
              <a:t>Socio economic survey                    Farmers meeting</a:t>
            </a:r>
            <a:br>
              <a:rPr lang="en-US" sz="2400" dirty="0" smtClean="0">
                <a:solidFill>
                  <a:schemeClr val="accent3">
                    <a:lumMod val="75000"/>
                  </a:schemeClr>
                </a:solidFill>
              </a:rPr>
            </a:br>
            <a:r>
              <a:rPr lang="en-US" sz="2400" dirty="0" smtClean="0">
                <a:solidFill>
                  <a:schemeClr val="accent3">
                    <a:lumMod val="75000"/>
                  </a:schemeClr>
                </a:solidFill>
              </a:rPr>
              <a:t>Class room training                          On Demo Farms</a:t>
            </a:r>
          </a:p>
        </p:txBody>
      </p:sp>
      <p:sp>
        <p:nvSpPr>
          <p:cNvPr id="6" name="Content Placeholder 5"/>
          <p:cNvSpPr>
            <a:spLocks noGrp="1"/>
          </p:cNvSpPr>
          <p:nvPr>
            <p:ph sz="quarter" idx="1"/>
          </p:nvPr>
        </p:nvSpPr>
        <p:spPr>
          <a:xfrm>
            <a:off x="4880614" y="1600209"/>
            <a:ext cx="4240530" cy="4724393"/>
          </a:xfrm>
        </p:spPr>
        <p:txBody>
          <a:bodyPr/>
          <a:lstStyle/>
          <a:p>
            <a:r>
              <a:rPr lang="en-US" sz="1800" dirty="0" smtClean="0"/>
              <a:t>Socio economic sample  survey conducted -500 farmers data collected.</a:t>
            </a:r>
          </a:p>
          <a:p>
            <a:r>
              <a:rPr lang="en-US" sz="1800" dirty="0" smtClean="0"/>
              <a:t>296 farmers meeting done</a:t>
            </a:r>
          </a:p>
          <a:p>
            <a:r>
              <a:rPr lang="en-US" sz="1800" dirty="0" smtClean="0"/>
              <a:t>90 % of the beneficiaries are met with and motivated on drip adoption.</a:t>
            </a:r>
          </a:p>
          <a:p>
            <a:r>
              <a:rPr lang="en-US" sz="1800" dirty="0" smtClean="0"/>
              <a:t>5450 beneficiaries visited demo farms apart from other farmers.</a:t>
            </a:r>
          </a:p>
          <a:p>
            <a:r>
              <a:rPr lang="en-US" sz="1800" dirty="0" smtClean="0"/>
              <a:t>Farmers in batches are brought to drip plots and trainings conducted.</a:t>
            </a:r>
          </a:p>
          <a:p>
            <a:r>
              <a:rPr lang="en-US" sz="1800" dirty="0" smtClean="0"/>
              <a:t>Demo vans are deployed to beneficiary villages and demonstrations conducted.</a:t>
            </a:r>
          </a:p>
          <a:p>
            <a:endParaRPr lang="en-US" sz="1800" dirty="0" smtClean="0"/>
          </a:p>
          <a:p>
            <a:pPr>
              <a:buNone/>
            </a:pPr>
            <a:endParaRPr lang="en-US" dirty="0"/>
          </a:p>
        </p:txBody>
      </p:sp>
      <p:pic>
        <p:nvPicPr>
          <p:cNvPr id="8" name="Picture 2"/>
          <p:cNvPicPr>
            <a:picLocks noChangeAspect="1" noChangeArrowheads="1"/>
          </p:cNvPicPr>
          <p:nvPr/>
        </p:nvPicPr>
        <p:blipFill>
          <a:blip r:embed="rId2"/>
          <a:srcRect/>
          <a:stretch>
            <a:fillRect/>
          </a:stretch>
        </p:blipFill>
        <p:spPr bwMode="auto">
          <a:xfrm>
            <a:off x="533401" y="1219200"/>
            <a:ext cx="4191000" cy="2362200"/>
          </a:xfrm>
          <a:prstGeom prst="rect">
            <a:avLst/>
          </a:prstGeom>
          <a:noFill/>
          <a:ln w="9525">
            <a:noFill/>
            <a:miter lim="800000"/>
            <a:headEnd/>
            <a:tailEnd/>
          </a:ln>
          <a:effectLst>
            <a:prstShdw prst="shdw17" dist="17961" dir="2700000">
              <a:schemeClr val="accent1">
                <a:gamma/>
                <a:shade val="60000"/>
                <a:invGamma/>
              </a:schemeClr>
            </a:prstShdw>
          </a:effectLst>
        </p:spPr>
      </p:pic>
      <p:graphicFrame>
        <p:nvGraphicFramePr>
          <p:cNvPr id="7" name="Chart 6"/>
          <p:cNvGraphicFramePr/>
          <p:nvPr/>
        </p:nvGraphicFramePr>
        <p:xfrm>
          <a:off x="533401" y="4038600"/>
          <a:ext cx="4191000" cy="2590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609600" y="3733800"/>
            <a:ext cx="3733800" cy="369332"/>
          </a:xfrm>
          <a:prstGeom prst="rect">
            <a:avLst/>
          </a:prstGeom>
          <a:noFill/>
        </p:spPr>
        <p:txBody>
          <a:bodyPr wrap="square" rtlCol="0">
            <a:spAutoFit/>
          </a:bodyPr>
          <a:lstStyle/>
          <a:p>
            <a:r>
              <a:rPr lang="en-US" dirty="0" smtClean="0">
                <a:solidFill>
                  <a:srgbClr val="FF0000"/>
                </a:solidFill>
              </a:rPr>
              <a:t>Land Holding Graph</a:t>
            </a:r>
            <a:endParaRPr lang="en-US" dirty="0">
              <a:solidFill>
                <a:srgbClr val="FF0000"/>
              </a:solidFill>
            </a:endParaRPr>
          </a:p>
        </p:txBody>
      </p:sp>
      <p:sp>
        <p:nvSpPr>
          <p:cNvPr id="12" name="Slide Number Placeholder 11"/>
          <p:cNvSpPr>
            <a:spLocks noGrp="1"/>
          </p:cNvSpPr>
          <p:nvPr>
            <p:ph type="sldNum" sz="quarter" idx="12"/>
          </p:nvPr>
        </p:nvSpPr>
        <p:spPr/>
        <p:txBody>
          <a:bodyPr/>
          <a:lstStyle/>
          <a:p>
            <a:pPr>
              <a:defRPr/>
            </a:pPr>
            <a:fld id="{FE2E1F31-329E-4B5C-AB16-453F62606048}" type="slidenum">
              <a:rPr lang="en-US" smtClean="0"/>
              <a:pPr>
                <a:defRPr/>
              </a:pPr>
              <a:t>22</a:t>
            </a:fld>
            <a:endParaRPr lang="en-US"/>
          </a:p>
        </p:txBody>
      </p:sp>
    </p:spTree>
    <p:extLst>
      <p:ext uri="{BB962C8B-B14F-4D97-AF65-F5344CB8AC3E}">
        <p14:creationId xmlns:p14="http://schemas.microsoft.com/office/powerpoint/2010/main" val="1760882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239714" y="22227"/>
            <a:ext cx="9361487" cy="646113"/>
          </a:xfrm>
          <a:prstGeom prst="rect">
            <a:avLst/>
          </a:prstGeom>
          <a:noFill/>
          <a:ln w="9525">
            <a:noFill/>
            <a:miter lim="800000"/>
            <a:headEnd/>
            <a:tailEnd/>
          </a:ln>
        </p:spPr>
        <p:txBody>
          <a:bodyPr>
            <a:spAutoFit/>
          </a:bodyPr>
          <a:lstStyle/>
          <a:p>
            <a:pPr>
              <a:lnSpc>
                <a:spcPct val="150000"/>
              </a:lnSpc>
            </a:pPr>
            <a:r>
              <a:rPr lang="en-US" sz="2400" b="1"/>
              <a:t>3. Finalization of Crops</a:t>
            </a:r>
          </a:p>
        </p:txBody>
      </p:sp>
      <p:cxnSp>
        <p:nvCxnSpPr>
          <p:cNvPr id="3" name="Straight Connector 2"/>
          <p:cNvCxnSpPr/>
          <p:nvPr/>
        </p:nvCxnSpPr>
        <p:spPr>
          <a:xfrm>
            <a:off x="0" y="533400"/>
            <a:ext cx="9601200" cy="0"/>
          </a:xfrm>
          <a:prstGeom prst="line">
            <a:avLst/>
          </a:prstGeom>
          <a:ln/>
        </p:spPr>
        <p:style>
          <a:lnRef idx="3">
            <a:schemeClr val="accent6"/>
          </a:lnRef>
          <a:fillRef idx="0">
            <a:schemeClr val="accent6"/>
          </a:fillRef>
          <a:effectRef idx="2">
            <a:schemeClr val="accent6"/>
          </a:effectRef>
          <a:fontRef idx="minor">
            <a:schemeClr val="tx1"/>
          </a:fontRef>
        </p:style>
      </p:cxnSp>
      <p:graphicFrame>
        <p:nvGraphicFramePr>
          <p:cNvPr id="4" name="Table 3"/>
          <p:cNvGraphicFramePr>
            <a:graphicFrameLocks noGrp="1"/>
          </p:cNvGraphicFramePr>
          <p:nvPr/>
        </p:nvGraphicFramePr>
        <p:xfrm>
          <a:off x="239714" y="3429000"/>
          <a:ext cx="9121775" cy="3207988"/>
        </p:xfrm>
        <a:graphic>
          <a:graphicData uri="http://schemas.openxmlformats.org/drawingml/2006/table">
            <a:tbl>
              <a:tblPr/>
              <a:tblGrid>
                <a:gridCol w="4560887"/>
                <a:gridCol w="4560888"/>
              </a:tblGrid>
              <a:tr h="365191">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rPr>
                        <a:t>Crop Grouping</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rPr>
                        <a:t>Planned crops</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4788">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Crop needing up  less than  2.4 mm / day</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Vegetable such as Cabbage and Beans</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819545">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Crop needing up to 2.4mm/  day PWR</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Ground nut</a:t>
                      </a:r>
                      <a:r>
                        <a:rPr kumimoji="0" lang="en-US" sz="1600" b="0" i="0" u="none" strike="noStrike" cap="none" normalizeH="0" baseline="0" smtClean="0">
                          <a:ln>
                            <a:noFill/>
                          </a:ln>
                          <a:solidFill>
                            <a:schemeClr val="tx1"/>
                          </a:solidFill>
                          <a:effectLst/>
                          <a:latin typeface="Arial" charset="0"/>
                        </a:rPr>
                        <a:t>, Cotton,  Cowpea, </a:t>
                      </a:r>
                      <a:r>
                        <a:rPr kumimoji="0" lang="en-US" sz="1600" b="1" i="0" u="none" strike="noStrike" cap="none" normalizeH="0" baseline="0" smtClean="0">
                          <a:ln>
                            <a:noFill/>
                          </a:ln>
                          <a:solidFill>
                            <a:schemeClr val="tx1"/>
                          </a:solidFill>
                          <a:effectLst/>
                          <a:latin typeface="Arial" charset="0"/>
                        </a:rPr>
                        <a:t>Sunflower</a:t>
                      </a:r>
                      <a:r>
                        <a:rPr kumimoji="0" lang="en-US" sz="1600" b="0" i="0" u="none" strike="noStrike" cap="none" normalizeH="0" baseline="0" smtClean="0">
                          <a:ln>
                            <a:noFill/>
                          </a:ln>
                          <a:solidFill>
                            <a:schemeClr val="tx1"/>
                          </a:solidFill>
                          <a:effectLst/>
                          <a:latin typeface="Arial" charset="0"/>
                        </a:rPr>
                        <a:t>, Greengram,</a:t>
                      </a:r>
                      <a:r>
                        <a:rPr kumimoji="0" lang="en-US" sz="1600" b="1" i="0" u="none" strike="noStrike" cap="none" normalizeH="0" baseline="0" smtClean="0">
                          <a:ln>
                            <a:noFill/>
                          </a:ln>
                          <a:solidFill>
                            <a:schemeClr val="tx1"/>
                          </a:solidFill>
                          <a:effectLst/>
                          <a:latin typeface="Arial" charset="0"/>
                        </a:rPr>
                        <a:t> Blackgram</a:t>
                      </a:r>
                      <a:r>
                        <a:rPr kumimoji="0" lang="en-US" sz="1600" b="0" i="0" u="none" strike="noStrike" cap="none" normalizeH="0" baseline="0" smtClean="0">
                          <a:ln>
                            <a:noFill/>
                          </a:ln>
                          <a:solidFill>
                            <a:schemeClr val="tx1"/>
                          </a:solidFill>
                          <a:effectLst/>
                          <a:latin typeface="Arial" charset="0"/>
                        </a:rPr>
                        <a:t>, </a:t>
                      </a:r>
                      <a:r>
                        <a:rPr kumimoji="0" lang="en-US" sz="1600" b="1" i="0" u="none" strike="noStrike" cap="none" normalizeH="0" baseline="0" smtClean="0">
                          <a:ln>
                            <a:noFill/>
                          </a:ln>
                          <a:solidFill>
                            <a:schemeClr val="tx1"/>
                          </a:solidFill>
                          <a:effectLst/>
                          <a:latin typeface="Arial" charset="0"/>
                        </a:rPr>
                        <a:t>Green</a:t>
                      </a:r>
                      <a:r>
                        <a:rPr kumimoji="0" lang="en-US" sz="1600" b="0" i="0" u="none" strike="noStrike" cap="none" normalizeH="0" baseline="0" smtClean="0">
                          <a:ln>
                            <a:noFill/>
                          </a:ln>
                          <a:solidFill>
                            <a:schemeClr val="tx1"/>
                          </a:solidFill>
                          <a:effectLst/>
                          <a:latin typeface="Arial" charset="0"/>
                        </a:rPr>
                        <a:t> </a:t>
                      </a:r>
                      <a:r>
                        <a:rPr kumimoji="0" lang="en-US" sz="1600" b="1" i="0" u="none" strike="noStrike" cap="none" normalizeH="0" baseline="0" smtClean="0">
                          <a:ln>
                            <a:noFill/>
                          </a:ln>
                          <a:solidFill>
                            <a:schemeClr val="tx1"/>
                          </a:solidFill>
                          <a:effectLst/>
                          <a:latin typeface="Arial" charset="0"/>
                        </a:rPr>
                        <a:t>Chilies</a:t>
                      </a:r>
                      <a:r>
                        <a:rPr kumimoji="0" lang="en-US" sz="1600" b="0" i="0" u="none" strike="noStrike" cap="none" normalizeH="0" baseline="0" smtClean="0">
                          <a:ln>
                            <a:noFill/>
                          </a:ln>
                          <a:solidFill>
                            <a:schemeClr val="tx1"/>
                          </a:solidFill>
                          <a:effectLst/>
                          <a:latin typeface="Arial" charset="0"/>
                        </a:rPr>
                        <a:t>, </a:t>
                      </a:r>
                      <a:r>
                        <a:rPr kumimoji="0" lang="en-US" sz="1600" b="1" i="0" u="none" strike="noStrike" cap="none" normalizeH="0" baseline="0" smtClean="0">
                          <a:ln>
                            <a:noFill/>
                          </a:ln>
                          <a:solidFill>
                            <a:schemeClr val="tx1"/>
                          </a:solidFill>
                          <a:effectLst/>
                          <a:latin typeface="Arial" charset="0"/>
                        </a:rPr>
                        <a:t>Maize</a:t>
                      </a:r>
                      <a:r>
                        <a:rPr kumimoji="0" lang="en-US" sz="1600" b="0" i="0" u="none" strike="noStrike" cap="none" normalizeH="0" baseline="0" smtClean="0">
                          <a:ln>
                            <a:noFill/>
                          </a:ln>
                          <a:solidFill>
                            <a:schemeClr val="tx1"/>
                          </a:solidFill>
                          <a:effectLst/>
                          <a:latin typeface="Arial" charset="0"/>
                        </a:rPr>
                        <a:t>, Babycorn, </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550876">
                <a:tc>
                  <a:txBody>
                    <a:bodyPr/>
                    <a:lstStyle/>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Crop needing above 2.4 to 3.00 mm/day PWR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Beans, Dill, Coriander, Spinach, </a:t>
                      </a:r>
                      <a:r>
                        <a:rPr kumimoji="0" lang="en-US" sz="1600" b="0" i="0" u="none" strike="noStrike" cap="none" normalizeH="0" baseline="0" dirty="0" err="1" smtClean="0">
                          <a:ln>
                            <a:noFill/>
                          </a:ln>
                          <a:solidFill>
                            <a:schemeClr val="tx1"/>
                          </a:solidFill>
                          <a:effectLst/>
                          <a:latin typeface="Arial" charset="0"/>
                        </a:rPr>
                        <a:t>Methi</a:t>
                      </a:r>
                      <a:r>
                        <a:rPr kumimoji="0" lang="en-US" sz="1600" b="0" i="0" u="none" strike="noStrike" cap="none" normalizeH="0" baseline="0" dirty="0" smtClean="0">
                          <a:ln>
                            <a:noFill/>
                          </a:ln>
                          <a:solidFill>
                            <a:schemeClr val="tx1"/>
                          </a:solidFill>
                          <a:effectLst/>
                          <a:latin typeface="Arial" charset="0"/>
                        </a:rPr>
                        <a:t>, </a:t>
                      </a:r>
                      <a:r>
                        <a:rPr kumimoji="0" lang="en-US" sz="1600" b="0" i="0" u="none" strike="noStrike" cap="none" normalizeH="0" baseline="0" dirty="0" err="1" smtClean="0">
                          <a:ln>
                            <a:noFill/>
                          </a:ln>
                          <a:solidFill>
                            <a:schemeClr val="tx1"/>
                          </a:solidFill>
                          <a:effectLst/>
                          <a:latin typeface="Arial" charset="0"/>
                        </a:rPr>
                        <a:t>Amaranthus</a:t>
                      </a:r>
                      <a:endParaRPr kumimoji="0" lang="en-US" sz="1600" b="0" i="0" u="none" strike="noStrike" cap="none" normalizeH="0" baseline="0" dirty="0" smtClean="0">
                        <a:ln>
                          <a:noFill/>
                        </a:ln>
                        <a:solidFill>
                          <a:schemeClr val="tx1"/>
                        </a:solidFill>
                        <a:effectLst/>
                        <a:latin typeface="Arial" charset="0"/>
                      </a:endParaRPr>
                    </a:p>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Cucumber, Gherkin, Sweet Potato, Custer Beans, Field Beans, </a:t>
                      </a:r>
                      <a:r>
                        <a:rPr kumimoji="0" lang="en-US" sz="1600" b="0" i="0" u="none" strike="noStrike" cap="none" normalizeH="0" baseline="0" dirty="0" err="1" smtClean="0">
                          <a:ln>
                            <a:noFill/>
                          </a:ln>
                          <a:solidFill>
                            <a:schemeClr val="tx1"/>
                          </a:solidFill>
                          <a:effectLst/>
                          <a:latin typeface="Arial" charset="0"/>
                        </a:rPr>
                        <a:t>Ridgeguard</a:t>
                      </a:r>
                      <a:r>
                        <a:rPr kumimoji="0" lang="en-US" sz="1600" b="0" i="0" u="none" strike="noStrike" cap="none" normalizeH="0" baseline="0" dirty="0" smtClean="0">
                          <a:ln>
                            <a:noFill/>
                          </a:ln>
                          <a:solidFill>
                            <a:schemeClr val="tx1"/>
                          </a:solidFill>
                          <a:effectLst/>
                          <a:latin typeface="Arial" charset="0"/>
                        </a:rPr>
                        <a:t>, </a:t>
                      </a:r>
                      <a:r>
                        <a:rPr kumimoji="0" lang="en-US" sz="1600" b="0" i="0" u="none" strike="noStrike" cap="none" normalizeH="0" baseline="0" dirty="0" err="1" smtClean="0">
                          <a:ln>
                            <a:noFill/>
                          </a:ln>
                          <a:solidFill>
                            <a:schemeClr val="tx1"/>
                          </a:solidFill>
                          <a:effectLst/>
                          <a:latin typeface="Arial" charset="0"/>
                        </a:rPr>
                        <a:t>Bitterguard</a:t>
                      </a:r>
                      <a:endParaRPr kumimoji="0" lang="en-US" sz="1600" b="0" i="0" u="none" strike="noStrike" cap="none" normalizeH="0" baseline="0" dirty="0" smtClean="0">
                        <a:ln>
                          <a:noFill/>
                        </a:ln>
                        <a:solidFill>
                          <a:schemeClr val="tx1"/>
                        </a:solidFill>
                        <a:effectLst/>
                        <a:latin typeface="Arial" charset="0"/>
                      </a:endParaRPr>
                    </a:p>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Soybean, </a:t>
                      </a:r>
                      <a:r>
                        <a:rPr kumimoji="0" lang="en-US" sz="1600" b="0" i="0" u="none" strike="noStrike" cap="none" normalizeH="0" baseline="0" dirty="0" err="1" smtClean="0">
                          <a:ln>
                            <a:noFill/>
                          </a:ln>
                          <a:solidFill>
                            <a:schemeClr val="tx1"/>
                          </a:solidFill>
                          <a:effectLst/>
                          <a:latin typeface="Arial" charset="0"/>
                        </a:rPr>
                        <a:t>Sesamum</a:t>
                      </a:r>
                      <a:r>
                        <a:rPr kumimoji="0" lang="en-US" sz="1600" b="0" i="0" u="none" strike="noStrike" cap="none" normalizeH="0" baseline="0" dirty="0" smtClean="0">
                          <a:ln>
                            <a:noFill/>
                          </a:ln>
                          <a:solidFill>
                            <a:schemeClr val="tx1"/>
                          </a:solidFill>
                          <a:effectLst/>
                          <a:latin typeface="Arial" charset="0"/>
                        </a:rPr>
                        <a:t>, Tomato, </a:t>
                      </a:r>
                      <a:r>
                        <a:rPr kumimoji="0" lang="en-US" sz="1600" b="1" i="0" u="none" strike="noStrike" cap="none" normalizeH="0" baseline="0" dirty="0" err="1" smtClean="0">
                          <a:ln>
                            <a:noFill/>
                          </a:ln>
                          <a:solidFill>
                            <a:schemeClr val="tx1"/>
                          </a:solidFill>
                          <a:effectLst/>
                          <a:latin typeface="Arial" charset="0"/>
                        </a:rPr>
                        <a:t>Bhendi</a:t>
                      </a:r>
                      <a:r>
                        <a:rPr kumimoji="0" lang="en-US" sz="1600" b="1" i="0" u="none" strike="noStrike" cap="none" normalizeH="0" baseline="0" dirty="0" smtClean="0">
                          <a:ln>
                            <a:noFill/>
                          </a:ln>
                          <a:solidFill>
                            <a:schemeClr val="tx1"/>
                          </a:solidFill>
                          <a:effectLst/>
                          <a:latin typeface="Arial" charset="0"/>
                        </a:rPr>
                        <a:t>,  Melon, </a:t>
                      </a:r>
                      <a:r>
                        <a:rPr kumimoji="0" lang="en-US" sz="1600" b="1" i="0" u="none" strike="noStrike" cap="none" normalizeH="0" baseline="0" dirty="0" err="1" smtClean="0">
                          <a:ln>
                            <a:noFill/>
                          </a:ln>
                          <a:solidFill>
                            <a:schemeClr val="tx1"/>
                          </a:solidFill>
                          <a:effectLst/>
                          <a:latin typeface="Arial" charset="0"/>
                        </a:rPr>
                        <a:t>Cauliflowerr</a:t>
                      </a:r>
                      <a:r>
                        <a:rPr kumimoji="0" lang="en-US" sz="1600" b="1" i="0" u="none" strike="noStrike" cap="none" normalizeH="0" baseline="0" dirty="0" smtClean="0">
                          <a:ln>
                            <a:noFill/>
                          </a:ln>
                          <a:solidFill>
                            <a:schemeClr val="tx1"/>
                          </a:solidFill>
                          <a:effectLst/>
                          <a:latin typeface="Arial" charset="0"/>
                        </a:rPr>
                        <a:t>, Carrot, Radish, Beetroot</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pic>
        <p:nvPicPr>
          <p:cNvPr id="31765" name="Chart 6"/>
          <p:cNvPicPr>
            <a:picLocks noChangeArrowheads="1"/>
          </p:cNvPicPr>
          <p:nvPr/>
        </p:nvPicPr>
        <p:blipFill>
          <a:blip r:embed="rId2"/>
          <a:srcRect/>
          <a:stretch>
            <a:fillRect/>
          </a:stretch>
        </p:blipFill>
        <p:spPr bwMode="auto">
          <a:xfrm>
            <a:off x="403225" y="990600"/>
            <a:ext cx="4237038" cy="2209800"/>
          </a:xfrm>
          <a:prstGeom prst="rect">
            <a:avLst/>
          </a:prstGeom>
          <a:noFill/>
          <a:ln w="9525">
            <a:noFill/>
            <a:miter lim="800000"/>
            <a:headEnd/>
            <a:tailEnd/>
          </a:ln>
        </p:spPr>
      </p:pic>
      <p:sp>
        <p:nvSpPr>
          <p:cNvPr id="9" name="TextBox 8"/>
          <p:cNvSpPr txBox="1"/>
          <p:nvPr/>
        </p:nvSpPr>
        <p:spPr>
          <a:xfrm>
            <a:off x="639764" y="3048000"/>
            <a:ext cx="3779837" cy="338138"/>
          </a:xfrm>
          <a:prstGeom prst="rect">
            <a:avLst/>
          </a:prstGeom>
          <a:noFill/>
        </p:spPr>
        <p:txBody>
          <a:bodyPr>
            <a:spAutoFit/>
          </a:bodyPr>
          <a:lstStyle/>
          <a:p>
            <a:pPr fontAlgn="auto">
              <a:spcBef>
                <a:spcPts val="0"/>
              </a:spcBef>
              <a:spcAft>
                <a:spcPts val="0"/>
              </a:spcAft>
              <a:defRPr/>
            </a:pPr>
            <a:r>
              <a:rPr lang="en-US" sz="1600" b="1" u="sng" dirty="0">
                <a:solidFill>
                  <a:schemeClr val="accent2">
                    <a:lumMod val="75000"/>
                  </a:schemeClr>
                </a:solidFill>
                <a:latin typeface="+mn-lt"/>
              </a:rPr>
              <a:t>Planned </a:t>
            </a:r>
            <a:r>
              <a:rPr lang="en-US" sz="1600" b="1" u="sng" dirty="0" err="1">
                <a:solidFill>
                  <a:schemeClr val="accent2">
                    <a:lumMod val="75000"/>
                  </a:schemeClr>
                </a:solidFill>
                <a:latin typeface="+mn-lt"/>
              </a:rPr>
              <a:t>Kharif</a:t>
            </a:r>
            <a:r>
              <a:rPr lang="en-US" sz="1600" b="1" u="sng" dirty="0">
                <a:solidFill>
                  <a:schemeClr val="accent2">
                    <a:lumMod val="75000"/>
                  </a:schemeClr>
                </a:solidFill>
                <a:latin typeface="+mn-lt"/>
              </a:rPr>
              <a:t> Crops:</a:t>
            </a:r>
            <a:endParaRPr lang="en-US" sz="2400" b="1" u="sng" dirty="0">
              <a:solidFill>
                <a:schemeClr val="accent2">
                  <a:lumMod val="75000"/>
                </a:schemeClr>
              </a:solidFill>
              <a:latin typeface="+mn-lt"/>
            </a:endParaRPr>
          </a:p>
        </p:txBody>
      </p:sp>
      <p:pic>
        <p:nvPicPr>
          <p:cNvPr id="16404" name="Chart 11"/>
          <p:cNvPicPr>
            <a:picLocks noChangeArrowheads="1"/>
          </p:cNvPicPr>
          <p:nvPr/>
        </p:nvPicPr>
        <p:blipFill>
          <a:blip r:embed="rId3"/>
          <a:srcRect/>
          <a:stretch>
            <a:fillRect/>
          </a:stretch>
        </p:blipFill>
        <p:spPr bwMode="auto">
          <a:xfrm>
            <a:off x="4480562" y="685800"/>
            <a:ext cx="4877276"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768" name="TextBox 9"/>
          <p:cNvSpPr txBox="1">
            <a:spLocks noChangeArrowheads="1"/>
          </p:cNvSpPr>
          <p:nvPr/>
        </p:nvSpPr>
        <p:spPr bwMode="auto">
          <a:xfrm>
            <a:off x="639764" y="609601"/>
            <a:ext cx="1760537" cy="646113"/>
          </a:xfrm>
          <a:prstGeom prst="rect">
            <a:avLst/>
          </a:prstGeom>
          <a:noFill/>
          <a:ln w="9525">
            <a:noFill/>
            <a:miter lim="800000"/>
            <a:headEnd/>
            <a:tailEnd/>
          </a:ln>
        </p:spPr>
        <p:txBody>
          <a:bodyPr>
            <a:spAutoFit/>
          </a:bodyPr>
          <a:lstStyle/>
          <a:p>
            <a:r>
              <a:rPr lang="en-US">
                <a:solidFill>
                  <a:srgbClr val="FF0000"/>
                </a:solidFill>
              </a:rPr>
              <a:t>AS PER SURVEY</a:t>
            </a:r>
          </a:p>
        </p:txBody>
      </p:sp>
      <p:sp>
        <p:nvSpPr>
          <p:cNvPr id="31769" name="TextBox 9"/>
          <p:cNvSpPr txBox="1">
            <a:spLocks noChangeArrowheads="1"/>
          </p:cNvSpPr>
          <p:nvPr/>
        </p:nvSpPr>
        <p:spPr bwMode="auto">
          <a:xfrm>
            <a:off x="5280025" y="685800"/>
            <a:ext cx="160338" cy="369888"/>
          </a:xfrm>
          <a:prstGeom prst="rect">
            <a:avLst/>
          </a:prstGeom>
          <a:noFill/>
          <a:ln w="9525">
            <a:noFill/>
            <a:miter lim="800000"/>
            <a:headEnd/>
            <a:tailEnd/>
          </a:ln>
        </p:spPr>
        <p:txBody>
          <a:bodyPr>
            <a:spAutoFit/>
          </a:bodyPr>
          <a:lstStyle/>
          <a:p>
            <a:endParaRPr lang="en-US"/>
          </a:p>
        </p:txBody>
      </p:sp>
      <p:sp>
        <p:nvSpPr>
          <p:cNvPr id="31770" name="TextBox 9"/>
          <p:cNvSpPr txBox="1">
            <a:spLocks noChangeArrowheads="1"/>
          </p:cNvSpPr>
          <p:nvPr/>
        </p:nvSpPr>
        <p:spPr bwMode="auto">
          <a:xfrm>
            <a:off x="4879975" y="2743200"/>
            <a:ext cx="1600200" cy="400050"/>
          </a:xfrm>
          <a:prstGeom prst="rect">
            <a:avLst/>
          </a:prstGeom>
          <a:noFill/>
          <a:ln w="9525">
            <a:noFill/>
            <a:miter lim="800000"/>
            <a:headEnd/>
            <a:tailEnd/>
          </a:ln>
        </p:spPr>
        <p:txBody>
          <a:bodyPr>
            <a:spAutoFit/>
          </a:bodyPr>
          <a:lstStyle/>
          <a:p>
            <a:r>
              <a:rPr lang="en-US" sz="1000" b="1"/>
              <a:t>Some farmers grow more than one crop</a:t>
            </a:r>
          </a:p>
        </p:txBody>
      </p:sp>
      <p:sp>
        <p:nvSpPr>
          <p:cNvPr id="13" name="Slide Number Placeholder 12"/>
          <p:cNvSpPr>
            <a:spLocks noGrp="1"/>
          </p:cNvSpPr>
          <p:nvPr>
            <p:ph type="sldNum" sz="quarter" idx="12"/>
          </p:nvPr>
        </p:nvSpPr>
        <p:spPr/>
        <p:txBody>
          <a:bodyPr/>
          <a:lstStyle/>
          <a:p>
            <a:pPr>
              <a:defRPr/>
            </a:pPr>
            <a:fld id="{FD9F22D4-8887-45A3-BF8A-A745C1E7E7FA}" type="slidenum">
              <a:rPr lang="en-US" smtClean="0"/>
              <a:pPr>
                <a:defRPr/>
              </a:pPr>
              <a:t>23</a:t>
            </a:fld>
            <a:endParaRPr lang="en-US"/>
          </a:p>
        </p:txBody>
      </p:sp>
    </p:spTree>
    <p:extLst>
      <p:ext uri="{BB962C8B-B14F-4D97-AF65-F5344CB8AC3E}">
        <p14:creationId xmlns:p14="http://schemas.microsoft.com/office/powerpoint/2010/main" val="2260689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00051" y="2971800"/>
          <a:ext cx="9040813" cy="3688716"/>
        </p:xfrm>
        <a:graphic>
          <a:graphicData uri="http://schemas.openxmlformats.org/drawingml/2006/table">
            <a:tbl>
              <a:tblPr/>
              <a:tblGrid>
                <a:gridCol w="4521200"/>
                <a:gridCol w="4519613"/>
              </a:tblGrid>
              <a:tr h="369888">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Crop Grouping</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Planned crops</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8313">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Crop needing less than 4.00 mm / Day</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No Crops available  </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36650">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Crop needing up to 4.00 mm/day PWR</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B050"/>
                          </a:solidFill>
                          <a:effectLst/>
                          <a:latin typeface="Arial" charset="0"/>
                        </a:rPr>
                        <a:t>Jawar</a:t>
                      </a:r>
                      <a:r>
                        <a:rPr kumimoji="0" lang="en-US" sz="1600" b="0" i="0" u="none" strike="noStrike" cap="none" normalizeH="0" baseline="0" smtClean="0">
                          <a:ln>
                            <a:noFill/>
                          </a:ln>
                          <a:solidFill>
                            <a:srgbClr val="00B050"/>
                          </a:solidFill>
                          <a:effectLst/>
                          <a:latin typeface="Arial" charset="0"/>
                        </a:rPr>
                        <a:t>, </a:t>
                      </a:r>
                      <a:r>
                        <a:rPr kumimoji="0" lang="en-US" sz="1600" b="1" i="0" u="none" strike="noStrike" cap="none" normalizeH="0" baseline="0" smtClean="0">
                          <a:ln>
                            <a:noFill/>
                          </a:ln>
                          <a:solidFill>
                            <a:srgbClr val="00B050"/>
                          </a:solidFill>
                          <a:effectLst/>
                          <a:latin typeface="Arial" charset="0"/>
                        </a:rPr>
                        <a:t>Bajara</a:t>
                      </a:r>
                      <a:r>
                        <a:rPr kumimoji="0" lang="en-US" sz="1600" b="0" i="0" u="none" strike="noStrike" cap="none" normalizeH="0" baseline="0" smtClean="0">
                          <a:ln>
                            <a:noFill/>
                          </a:ln>
                          <a:solidFill>
                            <a:schemeClr val="tx1"/>
                          </a:solidFill>
                          <a:effectLst/>
                          <a:latin typeface="Arial" charset="0"/>
                        </a:rPr>
                        <a:t>, Barley, </a:t>
                      </a:r>
                      <a:r>
                        <a:rPr kumimoji="0" lang="en-US" sz="1600" b="1" i="0" u="none" strike="noStrike" cap="none" normalizeH="0" baseline="0" smtClean="0">
                          <a:ln>
                            <a:noFill/>
                          </a:ln>
                          <a:solidFill>
                            <a:srgbClr val="00B050"/>
                          </a:solidFill>
                          <a:effectLst/>
                          <a:latin typeface="Arial" charset="0"/>
                        </a:rPr>
                        <a:t>Groundnut</a:t>
                      </a:r>
                      <a:r>
                        <a:rPr kumimoji="0" lang="en-US" sz="1600" b="0" i="0" u="none" strike="noStrike" cap="none" normalizeH="0" baseline="0" smtClean="0">
                          <a:ln>
                            <a:noFill/>
                          </a:ln>
                          <a:solidFill>
                            <a:srgbClr val="00B050"/>
                          </a:solidFill>
                          <a:effectLst/>
                          <a:latin typeface="Arial" charset="0"/>
                        </a:rPr>
                        <a:t>, </a:t>
                      </a:r>
                      <a:r>
                        <a:rPr kumimoji="0" lang="en-US" sz="1600" b="1" i="0" u="none" strike="noStrike" cap="none" normalizeH="0" baseline="0" smtClean="0">
                          <a:ln>
                            <a:noFill/>
                          </a:ln>
                          <a:solidFill>
                            <a:srgbClr val="00B050"/>
                          </a:solidFill>
                          <a:effectLst/>
                          <a:latin typeface="Arial" charset="0"/>
                        </a:rPr>
                        <a:t>Sunflower</a:t>
                      </a:r>
                      <a:r>
                        <a:rPr kumimoji="0" lang="en-US" sz="1600" b="0" i="0" u="none" strike="noStrike" cap="none" normalizeH="0" baseline="0" smtClean="0">
                          <a:ln>
                            <a:noFill/>
                          </a:ln>
                          <a:solidFill>
                            <a:schemeClr val="tx1"/>
                          </a:solidFill>
                          <a:effectLst/>
                          <a:latin typeface="Arial" charset="0"/>
                        </a:rPr>
                        <a:t>, Soybean, Cotton, </a:t>
                      </a:r>
                      <a:r>
                        <a:rPr kumimoji="0" lang="en-US" sz="1600" b="1" i="0" u="none" strike="noStrike" cap="none" normalizeH="0" baseline="0" smtClean="0">
                          <a:ln>
                            <a:noFill/>
                          </a:ln>
                          <a:solidFill>
                            <a:srgbClr val="00B050"/>
                          </a:solidFill>
                          <a:effectLst/>
                          <a:latin typeface="Arial" charset="0"/>
                        </a:rPr>
                        <a:t>Safflower</a:t>
                      </a:r>
                      <a:r>
                        <a:rPr kumimoji="0" lang="en-US" sz="1600" b="0" i="0" u="none" strike="noStrike" cap="none" normalizeH="0" baseline="0" smtClean="0">
                          <a:ln>
                            <a:noFill/>
                          </a:ln>
                          <a:solidFill>
                            <a:schemeClr val="tx1"/>
                          </a:solidFill>
                          <a:effectLst/>
                          <a:latin typeface="Arial" charset="0"/>
                        </a:rPr>
                        <a:t>, Garlic, Gharkin, Cabbage, Beans, Dill, Coriander, Spinach, Methi, Amaranthus, Greenpeas.</a:t>
                      </a:r>
                    </a:p>
                    <a:p>
                      <a:pPr marL="0" marR="0" lvl="0" indent="0" algn="l" defTabSz="912813"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539875">
                <a:tc>
                  <a:txBody>
                    <a:bodyPr/>
                    <a:lstStyle/>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Crop needing above 4.00 to 5.00 mm/day PWR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Chillies, Bhendi, Maize, Cauliflower, Carrot, Beetroot, Sweet Potato, Cluster beans, Field beans, Ridgeguard, Bitterguard, Sunflower, Onion, Babycorn, Cucumber, Wheat, Oats, Melon, Radish, Niger, Bengalgram</a:t>
                      </a:r>
                    </a:p>
                  </a:txBody>
                  <a:tcPr marL="96012" marR="960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9" name="TextBox 8"/>
          <p:cNvSpPr txBox="1"/>
          <p:nvPr/>
        </p:nvSpPr>
        <p:spPr>
          <a:xfrm>
            <a:off x="617538" y="2514602"/>
            <a:ext cx="4030662" cy="461963"/>
          </a:xfrm>
          <a:prstGeom prst="rect">
            <a:avLst/>
          </a:prstGeom>
          <a:noFill/>
        </p:spPr>
        <p:txBody>
          <a:bodyPr>
            <a:spAutoFit/>
          </a:bodyPr>
          <a:lstStyle/>
          <a:p>
            <a:pPr fontAlgn="auto">
              <a:spcBef>
                <a:spcPts val="0"/>
              </a:spcBef>
              <a:spcAft>
                <a:spcPts val="0"/>
              </a:spcAft>
              <a:defRPr/>
            </a:pPr>
            <a:r>
              <a:rPr lang="en-US" sz="2400" b="1" u="sng" dirty="0">
                <a:solidFill>
                  <a:schemeClr val="accent2">
                    <a:lumMod val="75000"/>
                  </a:schemeClr>
                </a:solidFill>
                <a:latin typeface="+mn-lt"/>
              </a:rPr>
              <a:t>Planned Rabbi Crops:</a:t>
            </a:r>
          </a:p>
        </p:txBody>
      </p:sp>
      <p:pic>
        <p:nvPicPr>
          <p:cNvPr id="32788" name="Chart 9"/>
          <p:cNvPicPr>
            <a:picLocks noChangeArrowheads="1"/>
          </p:cNvPicPr>
          <p:nvPr/>
        </p:nvPicPr>
        <p:blipFill>
          <a:blip r:embed="rId2"/>
          <a:srcRect/>
          <a:stretch>
            <a:fillRect/>
          </a:stretch>
        </p:blipFill>
        <p:spPr bwMode="auto">
          <a:xfrm>
            <a:off x="160338" y="228600"/>
            <a:ext cx="4076700" cy="2286000"/>
          </a:xfrm>
          <a:prstGeom prst="rect">
            <a:avLst/>
          </a:prstGeom>
          <a:noFill/>
          <a:ln w="9525">
            <a:noFill/>
            <a:miter lim="800000"/>
            <a:headEnd/>
            <a:tailEnd/>
          </a:ln>
        </p:spPr>
      </p:pic>
      <p:pic>
        <p:nvPicPr>
          <p:cNvPr id="32789" name="Chart 11"/>
          <p:cNvPicPr>
            <a:picLocks noChangeArrowheads="1"/>
          </p:cNvPicPr>
          <p:nvPr/>
        </p:nvPicPr>
        <p:blipFill>
          <a:blip r:embed="rId3"/>
          <a:srcRect/>
          <a:stretch>
            <a:fillRect/>
          </a:stretch>
        </p:blipFill>
        <p:spPr bwMode="auto">
          <a:xfrm>
            <a:off x="4321176" y="384176"/>
            <a:ext cx="5119688" cy="2282825"/>
          </a:xfrm>
          <a:prstGeom prst="rect">
            <a:avLst/>
          </a:prstGeom>
          <a:noFill/>
          <a:ln w="9525">
            <a:noFill/>
            <a:miter lim="800000"/>
            <a:headEnd/>
            <a:tailEnd/>
          </a:ln>
        </p:spPr>
      </p:pic>
      <p:sp>
        <p:nvSpPr>
          <p:cNvPr id="32790" name="TextBox 5"/>
          <p:cNvSpPr txBox="1">
            <a:spLocks noChangeArrowheads="1"/>
          </p:cNvSpPr>
          <p:nvPr/>
        </p:nvSpPr>
        <p:spPr bwMode="auto">
          <a:xfrm>
            <a:off x="879475" y="0"/>
            <a:ext cx="2160588" cy="369888"/>
          </a:xfrm>
          <a:prstGeom prst="rect">
            <a:avLst/>
          </a:prstGeom>
          <a:noFill/>
          <a:ln w="9525">
            <a:noFill/>
            <a:miter lim="800000"/>
            <a:headEnd/>
            <a:tailEnd/>
          </a:ln>
        </p:spPr>
        <p:txBody>
          <a:bodyPr>
            <a:spAutoFit/>
          </a:bodyPr>
          <a:lstStyle/>
          <a:p>
            <a:r>
              <a:rPr lang="en-US">
                <a:solidFill>
                  <a:srgbClr val="FF0000"/>
                </a:solidFill>
              </a:rPr>
              <a:t>AS PER SURVEY</a:t>
            </a:r>
          </a:p>
        </p:txBody>
      </p:sp>
      <p:sp>
        <p:nvSpPr>
          <p:cNvPr id="7" name="Isosceles Triangle 6"/>
          <p:cNvSpPr/>
          <p:nvPr/>
        </p:nvSpPr>
        <p:spPr>
          <a:xfrm>
            <a:off x="5040630" y="685800"/>
            <a:ext cx="240030" cy="1219200"/>
          </a:xfrm>
          <a:prstGeom prst="triangle">
            <a:avLst>
              <a:gd name="adj" fmla="val 53390"/>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8" name="Rectangle 7"/>
          <p:cNvSpPr/>
          <p:nvPr/>
        </p:nvSpPr>
        <p:spPr>
          <a:xfrm>
            <a:off x="5121276" y="685800"/>
            <a:ext cx="79375" cy="46038"/>
          </a:xfrm>
          <a:prstGeom prst="rect">
            <a:avLst/>
          </a:prstGeom>
          <a:solidFill>
            <a:schemeClr val="accent1">
              <a:lumMod val="40000"/>
              <a:lumOff val="6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endParaRPr lang="en-US"/>
          </a:p>
        </p:txBody>
      </p:sp>
      <p:sp>
        <p:nvSpPr>
          <p:cNvPr id="32795" name="TextBox 10"/>
          <p:cNvSpPr txBox="1">
            <a:spLocks noChangeArrowheads="1"/>
          </p:cNvSpPr>
          <p:nvPr/>
        </p:nvSpPr>
        <p:spPr bwMode="auto">
          <a:xfrm>
            <a:off x="5521325" y="2514600"/>
            <a:ext cx="2000250" cy="400050"/>
          </a:xfrm>
          <a:prstGeom prst="rect">
            <a:avLst/>
          </a:prstGeom>
          <a:noFill/>
          <a:ln w="9525">
            <a:noFill/>
            <a:miter lim="800000"/>
            <a:headEnd/>
            <a:tailEnd/>
          </a:ln>
        </p:spPr>
        <p:txBody>
          <a:bodyPr>
            <a:spAutoFit/>
          </a:bodyPr>
          <a:lstStyle/>
          <a:p>
            <a:r>
              <a:rPr lang="en-US" sz="1000" b="1"/>
              <a:t>Some farmers grow more than one crop</a:t>
            </a:r>
          </a:p>
        </p:txBody>
      </p:sp>
      <p:sp>
        <p:nvSpPr>
          <p:cNvPr id="12" name="Slide Number Placeholder 11"/>
          <p:cNvSpPr>
            <a:spLocks noGrp="1"/>
          </p:cNvSpPr>
          <p:nvPr>
            <p:ph type="sldNum" sz="quarter" idx="12"/>
          </p:nvPr>
        </p:nvSpPr>
        <p:spPr/>
        <p:txBody>
          <a:bodyPr/>
          <a:lstStyle/>
          <a:p>
            <a:pPr>
              <a:defRPr/>
            </a:pPr>
            <a:fld id="{FD9F22D4-8887-45A3-BF8A-A745C1E7E7FA}" type="slidenum">
              <a:rPr lang="en-US" smtClean="0"/>
              <a:pPr>
                <a:defRPr/>
              </a:pPr>
              <a:t>24</a:t>
            </a:fld>
            <a:endParaRPr lang="en-US"/>
          </a:p>
        </p:txBody>
      </p:sp>
    </p:spTree>
    <p:extLst>
      <p:ext uri="{BB962C8B-B14F-4D97-AF65-F5344CB8AC3E}">
        <p14:creationId xmlns:p14="http://schemas.microsoft.com/office/powerpoint/2010/main" val="1463467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1" y="228600"/>
          <a:ext cx="9448800" cy="6689728"/>
        </p:xfrm>
        <a:graphic>
          <a:graphicData uri="http://schemas.openxmlformats.org/drawingml/2006/table">
            <a:tbl>
              <a:tblPr/>
              <a:tblGrid>
                <a:gridCol w="992188"/>
                <a:gridCol w="1495425"/>
                <a:gridCol w="1146175"/>
                <a:gridCol w="1336675"/>
                <a:gridCol w="1050925"/>
                <a:gridCol w="955675"/>
                <a:gridCol w="828675"/>
                <a:gridCol w="1643062"/>
              </a:tblGrid>
              <a:tr h="118268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Designed Application Rate</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Crop Grouping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Application of Water (mm/day)</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Application % of Water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Extent of Area Coverage</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Deficit</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Irrigation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Water volume (TMC)</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rPr>
                        <a:t>(Water allotted=0.44TMC)</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rPr>
                        <a:t>Remarks</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6198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2.40mm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Crop needing less than </a:t>
                      </a:r>
                      <a:r>
                        <a:rPr kumimoji="0" lang="en-US" sz="1100" b="1" i="0" u="none" strike="noStrike" cap="none" normalizeH="0" baseline="0" smtClean="0">
                          <a:ln>
                            <a:noFill/>
                          </a:ln>
                          <a:solidFill>
                            <a:schemeClr val="tx1"/>
                          </a:solidFill>
                          <a:effectLst/>
                          <a:latin typeface="Arial" charset="0"/>
                        </a:rPr>
                        <a:t>2.4mm/day</a:t>
                      </a:r>
                      <a:r>
                        <a:rPr kumimoji="0" lang="en-US" sz="1100" b="0" i="0" u="none" strike="noStrike" cap="none" normalizeH="0" baseline="0" smtClean="0">
                          <a:ln>
                            <a:noFill/>
                          </a:ln>
                          <a:solidFill>
                            <a:schemeClr val="tx1"/>
                          </a:solidFill>
                          <a:effectLst/>
                          <a:latin typeface="Arial" charset="0"/>
                        </a:rPr>
                        <a:t> 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2.4  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100% Water Application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100 % Area</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0 %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0.44</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Being Vegetable Cannot be considered for entire area</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1593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B050"/>
                          </a:solidFill>
                          <a:effectLst/>
                          <a:latin typeface="Arial" charset="0"/>
                        </a:rPr>
                        <a:t>2.40mm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B050"/>
                          </a:solidFill>
                          <a:effectLst/>
                          <a:latin typeface="Arial" charset="0"/>
                        </a:rPr>
                        <a:t>Crop needing up to </a:t>
                      </a:r>
                      <a:r>
                        <a:rPr kumimoji="0" lang="en-US" sz="1100" b="1" i="0" u="none" strike="noStrike" cap="none" normalizeH="0" baseline="0" smtClean="0">
                          <a:ln>
                            <a:noFill/>
                          </a:ln>
                          <a:solidFill>
                            <a:srgbClr val="00B050"/>
                          </a:solidFill>
                          <a:effectLst/>
                          <a:latin typeface="Arial" charset="0"/>
                        </a:rPr>
                        <a:t>2.4mm/day</a:t>
                      </a:r>
                      <a:r>
                        <a:rPr kumimoji="0" lang="en-US" sz="1100" b="0" i="0" u="none" strike="noStrike" cap="none" normalizeH="0" baseline="0" smtClean="0">
                          <a:ln>
                            <a:noFill/>
                          </a:ln>
                          <a:solidFill>
                            <a:srgbClr val="00B050"/>
                          </a:solidFill>
                          <a:effectLst/>
                          <a:latin typeface="Arial" charset="0"/>
                        </a:rPr>
                        <a:t> 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B050"/>
                          </a:solidFill>
                          <a:effectLst/>
                          <a:latin typeface="Arial" charset="0"/>
                        </a:rPr>
                        <a:t>2.4mm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B050"/>
                          </a:solidFill>
                          <a:effectLst/>
                          <a:latin typeface="Arial" charset="0"/>
                        </a:rPr>
                        <a:t>100% Water Application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B050"/>
                          </a:solidFill>
                          <a:effectLst/>
                          <a:latin typeface="Arial" charset="0"/>
                        </a:rPr>
                        <a:t>80% Area</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B050"/>
                          </a:solidFill>
                          <a:effectLst/>
                          <a:latin typeface="Arial" charset="0"/>
                        </a:rPr>
                        <a:t>0%</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B050"/>
                          </a:solidFill>
                          <a:effectLst/>
                          <a:latin typeface="Arial" charset="0"/>
                        </a:rPr>
                        <a:t>0.44</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B050"/>
                          </a:solidFill>
                          <a:effectLst/>
                          <a:latin typeface="Arial" charset="0"/>
                        </a:rPr>
                        <a:t>Recommended  as high yield  is assured.</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230313">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B050"/>
                          </a:solidFill>
                          <a:effectLst/>
                          <a:latin typeface="Arial" charset="0"/>
                        </a:rPr>
                        <a:t>2.40mm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B050"/>
                          </a:solidFill>
                          <a:effectLst/>
                          <a:latin typeface="Arial" charset="0"/>
                        </a:rPr>
                        <a:t>Crop needing up to 2.4mm/day 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B050"/>
                          </a:solidFill>
                          <a:effectLst/>
                          <a:latin typeface="Arial" charset="0"/>
                        </a:rPr>
                        <a:t>1.92mm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B050"/>
                          </a:solidFill>
                          <a:effectLst/>
                          <a:latin typeface="Arial" charset="0"/>
                        </a:rPr>
                        <a:t>80% Water Application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B050"/>
                          </a:solidFill>
                          <a:effectLst/>
                          <a:latin typeface="Arial" charset="0"/>
                        </a:rPr>
                        <a:t>100% Area</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B050"/>
                          </a:solidFill>
                          <a:effectLst/>
                          <a:latin typeface="Arial" charset="0"/>
                        </a:rPr>
                        <a:t>20%</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B050"/>
                          </a:solidFill>
                          <a:effectLst/>
                          <a:latin typeface="Arial" charset="0"/>
                        </a:rPr>
                        <a:t>0.44</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B050"/>
                          </a:solidFill>
                          <a:effectLst/>
                          <a:latin typeface="Arial" charset="0"/>
                        </a:rPr>
                        <a:t>20 % deficit irrg results in substantial reduction in crop yield . Research papers appended</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482725">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2.40mm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Crop needing above 2.4 to </a:t>
                      </a:r>
                      <a:r>
                        <a:rPr kumimoji="0" lang="en-US" sz="1100" b="1" i="0" u="none" strike="noStrike" cap="none" normalizeH="0" baseline="0" smtClean="0">
                          <a:ln>
                            <a:noFill/>
                          </a:ln>
                          <a:solidFill>
                            <a:schemeClr val="tx1"/>
                          </a:solidFill>
                          <a:effectLst/>
                          <a:latin typeface="Arial" charset="0"/>
                        </a:rPr>
                        <a:t>3.00 mm/day </a:t>
                      </a:r>
                      <a:r>
                        <a:rPr kumimoji="0" lang="en-US" sz="1100" b="0" i="0" u="none" strike="noStrike" cap="none" normalizeH="0" baseline="0" smtClean="0">
                          <a:ln>
                            <a:noFill/>
                          </a:ln>
                          <a:solidFill>
                            <a:schemeClr val="tx1"/>
                          </a:solidFill>
                          <a:effectLst/>
                          <a:latin typeface="Arial" charset="0"/>
                        </a:rPr>
                        <a:t>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2.4mm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80% Water Application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80% Area</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20%</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0.44</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rPr>
                        <a:t>20 % deficit </a:t>
                      </a:r>
                      <a:r>
                        <a:rPr kumimoji="0" lang="en-US" sz="1100" b="1" i="0" u="none" strike="noStrike" cap="none" normalizeH="0" baseline="0" dirty="0" err="1" smtClean="0">
                          <a:ln>
                            <a:noFill/>
                          </a:ln>
                          <a:solidFill>
                            <a:schemeClr val="tx1"/>
                          </a:solidFill>
                          <a:effectLst/>
                          <a:latin typeface="Arial" charset="0"/>
                        </a:rPr>
                        <a:t>irrg</a:t>
                      </a:r>
                      <a:r>
                        <a:rPr kumimoji="0" lang="en-US" sz="1100" b="1" i="0" u="none" strike="noStrike" cap="none" normalizeH="0" baseline="0" dirty="0" smtClean="0">
                          <a:ln>
                            <a:noFill/>
                          </a:ln>
                          <a:solidFill>
                            <a:schemeClr val="tx1"/>
                          </a:solidFill>
                          <a:effectLst/>
                          <a:latin typeface="Arial" charset="0"/>
                        </a:rPr>
                        <a:t> results in substantial reduction in crop yield, but area cannot &gt; than 80%. . Research papers available.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endParaRP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80803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2.40mm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Crop needing above 2.4 to </a:t>
                      </a:r>
                      <a:r>
                        <a:rPr kumimoji="0" lang="en-US" sz="1100" b="1" i="0" u="none" strike="noStrike" cap="none" normalizeH="0" baseline="0" smtClean="0">
                          <a:ln>
                            <a:noFill/>
                          </a:ln>
                          <a:solidFill>
                            <a:schemeClr val="tx1"/>
                          </a:solidFill>
                          <a:effectLst/>
                          <a:latin typeface="Arial" charset="0"/>
                        </a:rPr>
                        <a:t>3.00 mm/day</a:t>
                      </a:r>
                      <a:r>
                        <a:rPr kumimoji="0" lang="en-US" sz="1100" b="0" i="0" u="none" strike="noStrike" cap="none" normalizeH="0" baseline="0" smtClean="0">
                          <a:ln>
                            <a:noFill/>
                          </a:ln>
                          <a:solidFill>
                            <a:schemeClr val="tx1"/>
                          </a:solidFill>
                          <a:effectLst/>
                          <a:latin typeface="Arial" charset="0"/>
                        </a:rPr>
                        <a:t> 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2.1mm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70% Water Application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91% Area</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30%</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0.44</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30% deficit irrigation is not supported by  any research studies so far.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80803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2.40mm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Crop needing above 2.4 to </a:t>
                      </a:r>
                      <a:r>
                        <a:rPr kumimoji="0" lang="en-US" sz="1100" b="1" i="0" u="none" strike="noStrike" cap="none" normalizeH="0" baseline="0" smtClean="0">
                          <a:ln>
                            <a:noFill/>
                          </a:ln>
                          <a:solidFill>
                            <a:schemeClr val="tx1"/>
                          </a:solidFill>
                          <a:effectLst/>
                          <a:latin typeface="Arial" charset="0"/>
                        </a:rPr>
                        <a:t>3.00 mm/day</a:t>
                      </a:r>
                      <a:r>
                        <a:rPr kumimoji="0" lang="en-US" sz="1100" b="0" i="0" u="none" strike="noStrike" cap="none" normalizeH="0" baseline="0" smtClean="0">
                          <a:ln>
                            <a:noFill/>
                          </a:ln>
                          <a:solidFill>
                            <a:schemeClr val="tx1"/>
                          </a:solidFill>
                          <a:effectLst/>
                          <a:latin typeface="Arial" charset="0"/>
                        </a:rPr>
                        <a:t> 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1.92mm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64% Water Application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100% Area</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36%</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rPr>
                        <a:t>0.44</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30% deficit irrigation is not supported by  any research studies so far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33868" name="TextBox 3"/>
          <p:cNvSpPr txBox="1">
            <a:spLocks noChangeArrowheads="1"/>
          </p:cNvSpPr>
          <p:nvPr/>
        </p:nvSpPr>
        <p:spPr bwMode="auto">
          <a:xfrm>
            <a:off x="239714" y="0"/>
            <a:ext cx="2881312" cy="307975"/>
          </a:xfrm>
          <a:prstGeom prst="rect">
            <a:avLst/>
          </a:prstGeom>
          <a:noFill/>
          <a:ln w="9525">
            <a:noFill/>
            <a:miter lim="800000"/>
            <a:headEnd/>
            <a:tailEnd/>
          </a:ln>
        </p:spPr>
        <p:txBody>
          <a:bodyPr>
            <a:spAutoFit/>
          </a:bodyPr>
          <a:lstStyle/>
          <a:p>
            <a:r>
              <a:rPr lang="en-US" sz="1400">
                <a:solidFill>
                  <a:srgbClr val="FF0000"/>
                </a:solidFill>
              </a:rPr>
              <a:t>FOR KHARIFF SEASON</a:t>
            </a:r>
          </a:p>
        </p:txBody>
      </p:sp>
      <p:sp>
        <p:nvSpPr>
          <p:cNvPr id="6" name="Slide Number Placeholder 5"/>
          <p:cNvSpPr>
            <a:spLocks noGrp="1"/>
          </p:cNvSpPr>
          <p:nvPr>
            <p:ph type="sldNum" sz="quarter" idx="12"/>
          </p:nvPr>
        </p:nvSpPr>
        <p:spPr/>
        <p:txBody>
          <a:bodyPr/>
          <a:lstStyle/>
          <a:p>
            <a:pPr>
              <a:defRPr/>
            </a:pPr>
            <a:fld id="{FD9F22D4-8887-45A3-BF8A-A745C1E7E7FA}" type="slidenum">
              <a:rPr lang="en-US" smtClean="0"/>
              <a:pPr>
                <a:defRPr/>
              </a:pPr>
              <a:t>25</a:t>
            </a:fld>
            <a:endParaRPr lang="en-US"/>
          </a:p>
        </p:txBody>
      </p:sp>
    </p:spTree>
    <p:extLst>
      <p:ext uri="{BB962C8B-B14F-4D97-AF65-F5344CB8AC3E}">
        <p14:creationId xmlns:p14="http://schemas.microsoft.com/office/powerpoint/2010/main" val="3942410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200026" y="228600"/>
            <a:ext cx="5040313" cy="457200"/>
          </a:xfrm>
          <a:prstGeom prst="rect">
            <a:avLst/>
          </a:prstGeom>
          <a:noFill/>
          <a:ln w="9525">
            <a:noFill/>
            <a:miter lim="800000"/>
            <a:headEnd/>
            <a:tailEnd/>
          </a:ln>
        </p:spPr>
        <p:txBody>
          <a:bodyPr>
            <a:spAutoFit/>
          </a:bodyPr>
          <a:lstStyle/>
          <a:p>
            <a:r>
              <a:rPr lang="en-US" sz="2400" b="1">
                <a:solidFill>
                  <a:srgbClr val="FF0000"/>
                </a:solidFill>
              </a:rPr>
              <a:t>For Rabbi Season:</a:t>
            </a:r>
          </a:p>
        </p:txBody>
      </p:sp>
      <p:graphicFrame>
        <p:nvGraphicFramePr>
          <p:cNvPr id="5" name="Table 4"/>
          <p:cNvGraphicFramePr>
            <a:graphicFrameLocks noGrp="1"/>
          </p:cNvGraphicFramePr>
          <p:nvPr/>
        </p:nvGraphicFramePr>
        <p:xfrm>
          <a:off x="228600" y="762000"/>
          <a:ext cx="9132889" cy="5989320"/>
        </p:xfrm>
        <a:graphic>
          <a:graphicData uri="http://schemas.openxmlformats.org/drawingml/2006/table">
            <a:tbl>
              <a:tblPr/>
              <a:tblGrid>
                <a:gridCol w="857250"/>
                <a:gridCol w="1382714"/>
                <a:gridCol w="750887"/>
                <a:gridCol w="1211263"/>
                <a:gridCol w="889000"/>
                <a:gridCol w="969962"/>
                <a:gridCol w="1212850"/>
                <a:gridCol w="1858963"/>
              </a:tblGrid>
              <a:tr h="1066800">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Designed Application Rate</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Crop Grouping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Application of Water (mm/day)</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Application of Water (mm/day)</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Extent of Area Coverage</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Deficit</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Irrigation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Water volume (TMC)</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(Water allotted=0.83TMC)</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Remarks</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90575">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chemeClr val="tx1"/>
                          </a:solidFill>
                          <a:effectLst/>
                          <a:latin typeface="Arial" charset="0"/>
                        </a:rPr>
                        <a:t>4.00 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chemeClr val="tx1"/>
                          </a:solidFill>
                          <a:effectLst/>
                          <a:latin typeface="Arial" charset="0"/>
                        </a:rPr>
                        <a:t>Crops needing Less than 4.00 mm 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IN" sz="1200" b="1" i="0" u="none" strike="noStrike" cap="none" normalizeH="0" baseline="0" smtClean="0">
                        <a:ln>
                          <a:noFill/>
                        </a:ln>
                        <a:solidFill>
                          <a:schemeClr val="tx1"/>
                        </a:solidFill>
                        <a:effectLst/>
                        <a:latin typeface="Arial" charset="0"/>
                      </a:endParaRP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chemeClr val="tx1"/>
                          </a:solidFill>
                          <a:effectLst/>
                          <a:latin typeface="Arial" charset="0"/>
                        </a:rPr>
                        <a:t>100&amp; of water application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IN" sz="1200" b="1" i="0" u="none" strike="noStrike" cap="none" normalizeH="0" baseline="0" smtClean="0">
                        <a:ln>
                          <a:noFill/>
                        </a:ln>
                        <a:solidFill>
                          <a:schemeClr val="tx1"/>
                        </a:solidFill>
                        <a:effectLst/>
                        <a:latin typeface="Arial" charset="0"/>
                      </a:endParaRP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IN" sz="1200" b="1" i="0" u="none" strike="noStrike" cap="none" normalizeH="0" baseline="0" smtClean="0">
                        <a:ln>
                          <a:noFill/>
                        </a:ln>
                        <a:solidFill>
                          <a:schemeClr val="tx1"/>
                        </a:solidFill>
                        <a:effectLst/>
                        <a:latin typeface="Arial" charset="0"/>
                      </a:endParaRP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chemeClr val="tx1"/>
                          </a:solidFill>
                          <a:effectLst/>
                          <a:latin typeface="Arial" charset="0"/>
                        </a:rPr>
                        <a:t>0.83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chemeClr val="tx1"/>
                          </a:solidFill>
                          <a:effectLst/>
                          <a:latin typeface="Arial" charset="0"/>
                        </a:rPr>
                        <a:t>Crops les than 4.00 mm is a question of survival in the project terrain.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614363">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rgbClr val="00B050"/>
                          </a:solidFill>
                          <a:effectLst/>
                          <a:latin typeface="Arial" charset="0"/>
                        </a:rPr>
                        <a:t>4.00 mm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rgbClr val="00B050"/>
                          </a:solidFill>
                          <a:effectLst/>
                          <a:latin typeface="Arial" charset="0"/>
                        </a:rPr>
                        <a:t>Crops needing up to 4.00 mm 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rgbClr val="00B050"/>
                          </a:solidFill>
                          <a:effectLst/>
                          <a:latin typeface="Arial" charset="0"/>
                        </a:rPr>
                        <a:t>4.00 mm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rgbClr val="00B050"/>
                          </a:solidFill>
                          <a:effectLst/>
                          <a:latin typeface="Arial" charset="0"/>
                        </a:rPr>
                        <a:t>100 % of water  Application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rgbClr val="00B050"/>
                          </a:solidFill>
                          <a:effectLst/>
                          <a:latin typeface="Arial" charset="0"/>
                        </a:rPr>
                        <a:t>50 %  area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rgbClr val="00B050"/>
                          </a:solidFill>
                          <a:effectLst/>
                          <a:latin typeface="Arial" charset="0"/>
                        </a:rPr>
                        <a:t>0%</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200" b="1" i="0" u="none" strike="noStrike" cap="none" normalizeH="0" baseline="0" smtClean="0">
                          <a:ln>
                            <a:noFill/>
                          </a:ln>
                          <a:solidFill>
                            <a:srgbClr val="00B050"/>
                          </a:solidFill>
                          <a:effectLst/>
                          <a:latin typeface="Arial" charset="0"/>
                        </a:rPr>
                        <a:t>0.83</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B050"/>
                          </a:solidFill>
                          <a:effectLst/>
                          <a:latin typeface="Arial" charset="0"/>
                        </a:rPr>
                        <a:t>Recommended  as high yield  is assured</a:t>
                      </a:r>
                      <a:endParaRPr kumimoji="0" lang="en-IN" sz="1200" b="1" i="0" u="none" strike="noStrike" cap="none" normalizeH="0" baseline="0" smtClean="0">
                        <a:ln>
                          <a:noFill/>
                        </a:ln>
                        <a:solidFill>
                          <a:srgbClr val="00B050"/>
                        </a:solidFill>
                        <a:effectLst/>
                        <a:latin typeface="Arial" charset="0"/>
                      </a:endParaRP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21443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4.00 mm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Crops needing up to </a:t>
                      </a:r>
                      <a:r>
                        <a:rPr kumimoji="0" lang="en-IN" sz="1100" b="1" i="0" u="none" strike="noStrike" cap="none" normalizeH="0" baseline="0" smtClean="0">
                          <a:ln>
                            <a:noFill/>
                          </a:ln>
                          <a:solidFill>
                            <a:schemeClr val="tx1"/>
                          </a:solidFill>
                          <a:effectLst/>
                          <a:latin typeface="Arial" charset="0"/>
                        </a:rPr>
                        <a:t>4.00 mm </a:t>
                      </a:r>
                      <a:r>
                        <a:rPr kumimoji="0" lang="en-IN" sz="1100" b="0" i="0" u="none" strike="noStrike" cap="none" normalizeH="0" baseline="0" smtClean="0">
                          <a:ln>
                            <a:noFill/>
                          </a:ln>
                          <a:solidFill>
                            <a:schemeClr val="tx1"/>
                          </a:solidFill>
                          <a:effectLst/>
                          <a:latin typeface="Arial" charset="0"/>
                        </a:rPr>
                        <a:t>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3.20 mm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80 % of water  Application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62 %  area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20%</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0.83</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rPr>
                        <a:t>20 % deficit </a:t>
                      </a:r>
                      <a:r>
                        <a:rPr kumimoji="0" lang="en-US" sz="1100" b="1" i="0" u="none" strike="noStrike" cap="none" normalizeH="0" baseline="0" dirty="0" err="1" smtClean="0">
                          <a:ln>
                            <a:noFill/>
                          </a:ln>
                          <a:solidFill>
                            <a:schemeClr val="tx1"/>
                          </a:solidFill>
                          <a:effectLst/>
                          <a:latin typeface="Arial" charset="0"/>
                        </a:rPr>
                        <a:t>irrg</a:t>
                      </a:r>
                      <a:r>
                        <a:rPr kumimoji="0" lang="en-US" sz="1100" b="1" i="0" u="none" strike="noStrike" cap="none" normalizeH="0" baseline="0" dirty="0" smtClean="0">
                          <a:ln>
                            <a:noFill/>
                          </a:ln>
                          <a:solidFill>
                            <a:schemeClr val="tx1"/>
                          </a:solidFill>
                          <a:effectLst/>
                          <a:latin typeface="Arial" charset="0"/>
                        </a:rPr>
                        <a:t> results in substantial  reduction in crop yield .with operational difficulties. Research papers available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IN" sz="1100" b="0" i="0" u="none" strike="noStrike" cap="none" normalizeH="0" baseline="0" dirty="0" smtClean="0">
                        <a:ln>
                          <a:noFill/>
                        </a:ln>
                        <a:solidFill>
                          <a:schemeClr val="tx1"/>
                        </a:solidFill>
                        <a:effectLst/>
                        <a:latin typeface="Arial" charset="0"/>
                      </a:endParaRP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73183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rgbClr val="FF0000"/>
                          </a:solidFill>
                          <a:effectLst/>
                          <a:latin typeface="Arial" charset="0"/>
                        </a:rPr>
                        <a:t>4.00 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rgbClr val="FF0000"/>
                          </a:solidFill>
                          <a:effectLst/>
                          <a:latin typeface="Arial" charset="0"/>
                        </a:rPr>
                        <a:t>Crops needing up to </a:t>
                      </a:r>
                      <a:r>
                        <a:rPr kumimoji="0" lang="en-IN" sz="1100" b="1" i="0" u="none" strike="noStrike" cap="none" normalizeH="0" baseline="0" smtClean="0">
                          <a:ln>
                            <a:noFill/>
                          </a:ln>
                          <a:solidFill>
                            <a:srgbClr val="FF0000"/>
                          </a:solidFill>
                          <a:effectLst/>
                          <a:latin typeface="Arial" charset="0"/>
                        </a:rPr>
                        <a:t>4.00 mm</a:t>
                      </a:r>
                      <a:r>
                        <a:rPr kumimoji="0" lang="en-IN" sz="1100" b="0" i="0" u="none" strike="noStrike" cap="none" normalizeH="0" baseline="0" smtClean="0">
                          <a:ln>
                            <a:noFill/>
                          </a:ln>
                          <a:solidFill>
                            <a:srgbClr val="FF0000"/>
                          </a:solidFill>
                          <a:effectLst/>
                          <a:latin typeface="Arial" charset="0"/>
                        </a:rPr>
                        <a:t> PWR</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rgbClr val="FF0000"/>
                          </a:solidFill>
                          <a:effectLst/>
                          <a:latin typeface="Arial" charset="0"/>
                        </a:rPr>
                        <a:t>2.00 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rgbClr val="FF0000"/>
                          </a:solidFill>
                          <a:effectLst/>
                          <a:latin typeface="Arial" charset="0"/>
                        </a:rPr>
                        <a:t>50 % of water  Application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rgbClr val="FF0000"/>
                          </a:solidFill>
                          <a:effectLst/>
                          <a:latin typeface="Arial" charset="0"/>
                        </a:rPr>
                        <a:t>100%  area </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rgbClr val="FF0000"/>
                          </a:solidFill>
                          <a:effectLst/>
                          <a:latin typeface="Arial" charset="0"/>
                        </a:rPr>
                        <a:t>50%</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rgbClr val="FF0000"/>
                          </a:solidFill>
                          <a:effectLst/>
                          <a:latin typeface="Arial" charset="0"/>
                        </a:rPr>
                        <a:t>0.83</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FF0000"/>
                          </a:solidFill>
                          <a:effectLst/>
                          <a:latin typeface="Arial" charset="0"/>
                        </a:rPr>
                        <a:t>50% deficit irrigation is not supported by  any research studies so far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IN" sz="1100" b="0" i="0" u="none" strike="noStrike" cap="none" normalizeH="0" baseline="0" smtClean="0">
                        <a:ln>
                          <a:noFill/>
                        </a:ln>
                        <a:solidFill>
                          <a:srgbClr val="FF0000"/>
                        </a:solidFill>
                        <a:effectLst/>
                        <a:latin typeface="Arial" charset="0"/>
                      </a:endParaRP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374775">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4.00 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Crops needing up to </a:t>
                      </a:r>
                      <a:r>
                        <a:rPr kumimoji="0" lang="en-IN" sz="1100" b="1" i="0" u="none" strike="noStrike" cap="none" normalizeH="0" baseline="0" smtClean="0">
                          <a:ln>
                            <a:noFill/>
                          </a:ln>
                          <a:solidFill>
                            <a:schemeClr val="tx1"/>
                          </a:solidFill>
                          <a:effectLst/>
                          <a:latin typeface="Arial" charset="0"/>
                        </a:rPr>
                        <a:t>4.00 mm</a:t>
                      </a:r>
                      <a:r>
                        <a:rPr kumimoji="0" lang="en-IN" sz="1100" b="0" i="0" u="none" strike="noStrike" cap="none" normalizeH="0" baseline="0" smtClean="0">
                          <a:ln>
                            <a:noFill/>
                          </a:ln>
                          <a:solidFill>
                            <a:schemeClr val="tx1"/>
                          </a:solidFill>
                          <a:effectLst/>
                          <a:latin typeface="Arial" charset="0"/>
                        </a:rPr>
                        <a:t> PWR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IN" sz="1100" b="0" i="0" u="none" strike="noStrike" cap="none" normalizeH="0" baseline="0" smtClean="0">
                        <a:ln>
                          <a:noFill/>
                        </a:ln>
                        <a:solidFill>
                          <a:schemeClr val="tx1"/>
                        </a:solidFill>
                        <a:effectLst/>
                        <a:latin typeface="Arial" charset="0"/>
                      </a:endParaRP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4.00 mm</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100 % of water  Application </a:t>
                      </a:r>
                    </a:p>
                    <a:p>
                      <a:pPr marL="0" marR="0" lvl="0" indent="0" algn="ctr" defTabSz="912813" rtl="0" eaLnBrk="1" fontAlgn="base" latinLnBrk="0" hangingPunct="1">
                        <a:lnSpc>
                          <a:spcPct val="100000"/>
                        </a:lnSpc>
                        <a:spcBef>
                          <a:spcPct val="0"/>
                        </a:spcBef>
                        <a:spcAft>
                          <a:spcPct val="0"/>
                        </a:spcAft>
                        <a:buClrTx/>
                        <a:buSzTx/>
                        <a:buFontTx/>
                        <a:buNone/>
                        <a:tabLst/>
                      </a:pPr>
                      <a:endParaRPr kumimoji="0" lang="en-IN" sz="1100" b="0" i="0" u="none" strike="noStrike" cap="none" normalizeH="0" baseline="0" smtClean="0">
                        <a:ln>
                          <a:noFill/>
                        </a:ln>
                        <a:solidFill>
                          <a:schemeClr val="tx1"/>
                        </a:solidFill>
                        <a:effectLst/>
                        <a:latin typeface="Arial" charset="0"/>
                      </a:endParaRP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100% area</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0%</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1.31</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smtClean="0">
                          <a:ln>
                            <a:noFill/>
                          </a:ln>
                          <a:solidFill>
                            <a:schemeClr val="tx1"/>
                          </a:solidFill>
                          <a:effectLst/>
                          <a:latin typeface="Arial" charset="0"/>
                        </a:rPr>
                        <a:t>The allocated water is 0.83 TMC. The required water is 1.31 TMC, but the discharge available at the head is only 6 cumecs with 24 hours  pumping.. Designs needs modification.</a:t>
                      </a:r>
                    </a:p>
                  </a:txBody>
                  <a:tcPr marL="96012" marR="960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7" name="Slide Number Placeholder 6"/>
          <p:cNvSpPr>
            <a:spLocks noGrp="1"/>
          </p:cNvSpPr>
          <p:nvPr>
            <p:ph type="sldNum" sz="quarter" idx="12"/>
          </p:nvPr>
        </p:nvSpPr>
        <p:spPr/>
        <p:txBody>
          <a:bodyPr/>
          <a:lstStyle/>
          <a:p>
            <a:pPr>
              <a:defRPr/>
            </a:pPr>
            <a:fld id="{FD9F22D4-8887-45A3-BF8A-A745C1E7E7FA}" type="slidenum">
              <a:rPr lang="en-US" smtClean="0"/>
              <a:pPr>
                <a:defRPr/>
              </a:pPr>
              <a:t>26</a:t>
            </a:fld>
            <a:endParaRPr lang="en-US"/>
          </a:p>
        </p:txBody>
      </p:sp>
    </p:spTree>
    <p:extLst>
      <p:ext uri="{BB962C8B-B14F-4D97-AF65-F5344CB8AC3E}">
        <p14:creationId xmlns:p14="http://schemas.microsoft.com/office/powerpoint/2010/main" val="3089651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79425" y="0"/>
            <a:ext cx="8642351" cy="533400"/>
          </a:xfrm>
        </p:spPr>
        <p:txBody>
          <a:bodyPr>
            <a:normAutofit fontScale="90000"/>
          </a:bodyPr>
          <a:lstStyle/>
          <a:p>
            <a:r>
              <a:rPr lang="en-US" sz="2800" dirty="0" smtClean="0">
                <a:solidFill>
                  <a:srgbClr val="FF0000"/>
                </a:solidFill>
              </a:rPr>
              <a:t>Stage of the Project</a:t>
            </a:r>
          </a:p>
        </p:txBody>
      </p:sp>
      <p:sp>
        <p:nvSpPr>
          <p:cNvPr id="35843" name="Content Placeholder 3"/>
          <p:cNvSpPr>
            <a:spLocks noGrp="1"/>
          </p:cNvSpPr>
          <p:nvPr>
            <p:ph sz="quarter" idx="1"/>
          </p:nvPr>
        </p:nvSpPr>
        <p:spPr>
          <a:xfrm>
            <a:off x="4038601" y="457200"/>
            <a:ext cx="5181600" cy="6400800"/>
          </a:xfrm>
        </p:spPr>
        <p:txBody>
          <a:bodyPr/>
          <a:lstStyle/>
          <a:p>
            <a:r>
              <a:rPr lang="en-US" sz="1600" dirty="0" smtClean="0">
                <a:solidFill>
                  <a:srgbClr val="00CC00"/>
                </a:solidFill>
              </a:rPr>
              <a:t>The Work is Awarded in two Packages West Side area and East Side area</a:t>
            </a:r>
          </a:p>
          <a:p>
            <a:r>
              <a:rPr lang="en-US" sz="1600" dirty="0" smtClean="0">
                <a:solidFill>
                  <a:srgbClr val="FF0000"/>
                </a:solidFill>
              </a:rPr>
              <a:t>West side area : 11700 Ha- </a:t>
            </a:r>
            <a:r>
              <a:rPr lang="en-US" sz="1600" dirty="0" err="1" smtClean="0">
                <a:solidFill>
                  <a:srgbClr val="FF0000"/>
                </a:solidFill>
              </a:rPr>
              <a:t>Meil</a:t>
            </a:r>
            <a:r>
              <a:rPr lang="en-US" sz="1600" dirty="0" smtClean="0">
                <a:solidFill>
                  <a:srgbClr val="FF0000"/>
                </a:solidFill>
              </a:rPr>
              <a:t> -</a:t>
            </a:r>
            <a:r>
              <a:rPr lang="en-US" sz="1600" dirty="0" err="1" smtClean="0">
                <a:solidFill>
                  <a:srgbClr val="FF0000"/>
                </a:solidFill>
              </a:rPr>
              <a:t>Netafim</a:t>
            </a:r>
            <a:r>
              <a:rPr lang="en-US" sz="1600" dirty="0" smtClean="0">
                <a:solidFill>
                  <a:srgbClr val="FF0000"/>
                </a:solidFill>
              </a:rPr>
              <a:t> JV . Rs 381 Cr</a:t>
            </a:r>
          </a:p>
          <a:p>
            <a:r>
              <a:rPr lang="en-US" sz="1600" dirty="0" smtClean="0"/>
              <a:t>Pump house / Sump work under progress</a:t>
            </a:r>
          </a:p>
          <a:p>
            <a:r>
              <a:rPr lang="en-US" sz="1600" dirty="0" smtClean="0">
                <a:solidFill>
                  <a:srgbClr val="002060"/>
                </a:solidFill>
              </a:rPr>
              <a:t>The company has completed the Laying of Bulk water supply pipe line to a length of 47.95  </a:t>
            </a:r>
            <a:r>
              <a:rPr lang="en-US" sz="1600" dirty="0" err="1" smtClean="0">
                <a:solidFill>
                  <a:srgbClr val="002060"/>
                </a:solidFill>
              </a:rPr>
              <a:t>Kms</a:t>
            </a:r>
            <a:r>
              <a:rPr lang="en-US" sz="1600" dirty="0" smtClean="0">
                <a:solidFill>
                  <a:srgbClr val="002060"/>
                </a:solidFill>
              </a:rPr>
              <a:t> out of 48Kms. laying the Mains &amp; sub main works under progress is  completed</a:t>
            </a:r>
          </a:p>
          <a:p>
            <a:r>
              <a:rPr lang="en-US" sz="1600" dirty="0" smtClean="0">
                <a:solidFill>
                  <a:srgbClr val="002060"/>
                </a:solidFill>
              </a:rPr>
              <a:t>The Sump well and Pump house concreting is completed.</a:t>
            </a:r>
          </a:p>
          <a:p>
            <a:r>
              <a:rPr lang="en-US" sz="1600" dirty="0" smtClean="0">
                <a:solidFill>
                  <a:srgbClr val="002060"/>
                </a:solidFill>
              </a:rPr>
              <a:t>Power sanction obtained sub station  work is completed and transmission line is under progress from the dedicated 110KV line existing at 1.90 Km.( 6 Towers completed out of 9) </a:t>
            </a:r>
          </a:p>
          <a:p>
            <a:r>
              <a:rPr lang="en-US" sz="1600" dirty="0" smtClean="0">
                <a:solidFill>
                  <a:srgbClr val="002060"/>
                </a:solidFill>
              </a:rPr>
              <a:t>Cabling work completed and Bus Duct installation is under progress. </a:t>
            </a:r>
          </a:p>
          <a:p>
            <a:r>
              <a:rPr lang="en-US" sz="1600" dirty="0" smtClean="0">
                <a:solidFill>
                  <a:srgbClr val="002060"/>
                </a:solidFill>
              </a:rPr>
              <a:t>Totally 23 numbers of WUCS formed , </a:t>
            </a:r>
          </a:p>
          <a:p>
            <a:r>
              <a:rPr lang="en-US" sz="1600" dirty="0" smtClean="0">
                <a:solidFill>
                  <a:srgbClr val="002060"/>
                </a:solidFill>
              </a:rPr>
              <a:t>Demo farms were created and crops like </a:t>
            </a:r>
            <a:r>
              <a:rPr lang="en-US" sz="1600" dirty="0" err="1" smtClean="0">
                <a:solidFill>
                  <a:srgbClr val="002060"/>
                </a:solidFill>
              </a:rPr>
              <a:t>Gerkin</a:t>
            </a:r>
            <a:r>
              <a:rPr lang="en-US" sz="1600" dirty="0" smtClean="0">
                <a:solidFill>
                  <a:srgbClr val="002060"/>
                </a:solidFill>
              </a:rPr>
              <a:t>, Maize, Sunflower and Onion harvested and found increase in yield compared to conventional irrigation.</a:t>
            </a:r>
          </a:p>
          <a:p>
            <a:r>
              <a:rPr lang="en-US" sz="1600" dirty="0" smtClean="0">
                <a:solidFill>
                  <a:srgbClr val="002060"/>
                </a:solidFill>
              </a:rPr>
              <a:t>Demo farms with </a:t>
            </a:r>
            <a:r>
              <a:rPr lang="en-US" sz="1600" dirty="0" err="1" smtClean="0">
                <a:solidFill>
                  <a:srgbClr val="002060"/>
                </a:solidFill>
              </a:rPr>
              <a:t>Brinjal</a:t>
            </a:r>
            <a:r>
              <a:rPr lang="en-US" sz="1600" dirty="0" smtClean="0">
                <a:solidFill>
                  <a:srgbClr val="002060"/>
                </a:solidFill>
              </a:rPr>
              <a:t>, </a:t>
            </a:r>
            <a:r>
              <a:rPr lang="en-US" sz="1600" dirty="0" err="1" smtClean="0">
                <a:solidFill>
                  <a:srgbClr val="002060"/>
                </a:solidFill>
              </a:rPr>
              <a:t>Chillies</a:t>
            </a:r>
            <a:r>
              <a:rPr lang="en-US" sz="1600" dirty="0" smtClean="0">
                <a:solidFill>
                  <a:srgbClr val="002060"/>
                </a:solidFill>
              </a:rPr>
              <a:t>, Wheat and Cotton were harvested. </a:t>
            </a:r>
          </a:p>
          <a:p>
            <a:r>
              <a:rPr lang="en-US" sz="1600" dirty="0" smtClean="0">
                <a:solidFill>
                  <a:srgbClr val="002060"/>
                </a:solidFill>
              </a:rPr>
              <a:t>Wheat,  Marigold flower water melon is under progress</a:t>
            </a:r>
          </a:p>
          <a:p>
            <a:r>
              <a:rPr lang="en-US" sz="1600" dirty="0" smtClean="0">
                <a:solidFill>
                  <a:srgbClr val="002060"/>
                </a:solidFill>
              </a:rPr>
              <a:t>The Scheme will be commissioned within  10</a:t>
            </a:r>
            <a:r>
              <a:rPr lang="en-US" sz="1600" baseline="30000" dirty="0" smtClean="0">
                <a:solidFill>
                  <a:srgbClr val="002060"/>
                </a:solidFill>
              </a:rPr>
              <a:t>th</a:t>
            </a:r>
            <a:r>
              <a:rPr lang="en-US" sz="1600" dirty="0" smtClean="0">
                <a:solidFill>
                  <a:srgbClr val="002060"/>
                </a:solidFill>
              </a:rPr>
              <a:t> Feb 2015. </a:t>
            </a:r>
          </a:p>
          <a:p>
            <a:pPr>
              <a:buNone/>
            </a:pPr>
            <a:endParaRPr lang="en-US" dirty="0" smtClean="0"/>
          </a:p>
        </p:txBody>
      </p:sp>
      <p:pic>
        <p:nvPicPr>
          <p:cNvPr id="7" name="Content Placeholder 4" descr="IMG_0181.JPG"/>
          <p:cNvPicPr>
            <a:picLocks noGrp="1" noChangeAspect="1"/>
          </p:cNvPicPr>
          <p:nvPr>
            <p:ph sz="quarter" idx="1"/>
          </p:nvPr>
        </p:nvPicPr>
        <p:blipFill>
          <a:blip r:embed="rId2" cstate="print"/>
          <a:stretch>
            <a:fillRect/>
          </a:stretch>
        </p:blipFill>
        <p:spPr>
          <a:xfrm>
            <a:off x="228600" y="457200"/>
            <a:ext cx="3810000" cy="2819400"/>
          </a:xfrm>
        </p:spPr>
      </p:pic>
      <p:pic>
        <p:nvPicPr>
          <p:cNvPr id="8" name="Content Placeholder 5" descr="IMG_0182.JPG"/>
          <p:cNvPicPr>
            <a:picLocks noGrp="1" noChangeAspect="1"/>
          </p:cNvPicPr>
          <p:nvPr>
            <p:ph sz="quarter" idx="2"/>
          </p:nvPr>
        </p:nvPicPr>
        <p:blipFill>
          <a:blip r:embed="rId3"/>
          <a:stretch>
            <a:fillRect/>
          </a:stretch>
        </p:blipFill>
        <p:spPr>
          <a:xfrm>
            <a:off x="152400" y="3429000"/>
            <a:ext cx="3810000" cy="3124200"/>
          </a:xfrm>
        </p:spPr>
      </p:pic>
      <p:sp>
        <p:nvSpPr>
          <p:cNvPr id="10" name="Slide Number Placeholder 9"/>
          <p:cNvSpPr>
            <a:spLocks noGrp="1"/>
          </p:cNvSpPr>
          <p:nvPr>
            <p:ph type="sldNum" sz="quarter" idx="12"/>
          </p:nvPr>
        </p:nvSpPr>
        <p:spPr/>
        <p:txBody>
          <a:bodyPr/>
          <a:lstStyle/>
          <a:p>
            <a:pPr>
              <a:defRPr/>
            </a:pPr>
            <a:fld id="{FE2E1F31-329E-4B5C-AB16-453F62606048}" type="slidenum">
              <a:rPr lang="en-US" smtClean="0"/>
              <a:pPr>
                <a:defRPr/>
              </a:pPr>
              <a:t>27</a:t>
            </a:fld>
            <a:endParaRPr lang="en-US"/>
          </a:p>
        </p:txBody>
      </p:sp>
    </p:spTree>
    <p:extLst>
      <p:ext uri="{BB962C8B-B14F-4D97-AF65-F5344CB8AC3E}">
        <p14:creationId xmlns:p14="http://schemas.microsoft.com/office/powerpoint/2010/main" val="301594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79425" y="274638"/>
            <a:ext cx="8642351" cy="563562"/>
          </a:xfrm>
        </p:spPr>
        <p:txBody>
          <a:bodyPr>
            <a:normAutofit fontScale="90000"/>
          </a:bodyPr>
          <a:lstStyle/>
          <a:p>
            <a:r>
              <a:rPr lang="en-US" sz="3200" smtClean="0">
                <a:solidFill>
                  <a:srgbClr val="00B050"/>
                </a:solidFill>
              </a:rPr>
              <a:t>East Side area- 12300 ha</a:t>
            </a:r>
            <a:endParaRPr lang="en-US" sz="3200" smtClean="0"/>
          </a:p>
        </p:txBody>
      </p:sp>
      <p:sp>
        <p:nvSpPr>
          <p:cNvPr id="36867" name="Content Placeholder 3"/>
          <p:cNvSpPr>
            <a:spLocks noGrp="1"/>
          </p:cNvSpPr>
          <p:nvPr>
            <p:ph sz="quarter" idx="2"/>
          </p:nvPr>
        </p:nvSpPr>
        <p:spPr>
          <a:xfrm>
            <a:off x="4572001" y="228600"/>
            <a:ext cx="4549775" cy="4114800"/>
          </a:xfrm>
        </p:spPr>
        <p:txBody>
          <a:bodyPr>
            <a:normAutofit fontScale="85000" lnSpcReduction="10000"/>
          </a:bodyPr>
          <a:lstStyle/>
          <a:p>
            <a:r>
              <a:rPr lang="en-US" sz="1800" dirty="0" smtClean="0">
                <a:solidFill>
                  <a:schemeClr val="accent1"/>
                </a:solidFill>
              </a:rPr>
              <a:t>East side area : 12300 Ha- Jain Irrigation. Rs 385.7 Cr</a:t>
            </a:r>
          </a:p>
          <a:p>
            <a:r>
              <a:rPr lang="en-US" sz="1800" dirty="0" smtClean="0">
                <a:solidFill>
                  <a:srgbClr val="002060"/>
                </a:solidFill>
              </a:rPr>
              <a:t>The company has completed the Laying of Bulk water supply pipe line to a length of 90.30 </a:t>
            </a:r>
            <a:r>
              <a:rPr lang="en-US" sz="1800" dirty="0" err="1" smtClean="0">
                <a:solidFill>
                  <a:srgbClr val="002060"/>
                </a:solidFill>
              </a:rPr>
              <a:t>Kms</a:t>
            </a:r>
            <a:r>
              <a:rPr lang="en-US" sz="1800" dirty="0" smtClean="0">
                <a:solidFill>
                  <a:srgbClr val="002060"/>
                </a:solidFill>
              </a:rPr>
              <a:t> and are laying the Mains and sub main pipes</a:t>
            </a:r>
          </a:p>
          <a:p>
            <a:r>
              <a:rPr lang="en-US" sz="1800" dirty="0" smtClean="0">
                <a:solidFill>
                  <a:srgbClr val="002060"/>
                </a:solidFill>
              </a:rPr>
              <a:t>Procurement of pipes and laterals completed. Mains and sub-main pipes are completed  </a:t>
            </a:r>
          </a:p>
          <a:p>
            <a:r>
              <a:rPr lang="en-US" sz="1800" dirty="0" smtClean="0">
                <a:solidFill>
                  <a:srgbClr val="002060"/>
                </a:solidFill>
              </a:rPr>
              <a:t>All the pumps are installed, Manifold for three zones completed.</a:t>
            </a:r>
          </a:p>
          <a:p>
            <a:r>
              <a:rPr lang="en-US" sz="1800" dirty="0" smtClean="0">
                <a:solidFill>
                  <a:srgbClr val="002060"/>
                </a:solidFill>
              </a:rPr>
              <a:t>Totally 28 numbers of WUCS formed , Election for Chief Promoter and Promoters Completed  and modified by law included in the WUCS. </a:t>
            </a:r>
          </a:p>
          <a:p>
            <a:r>
              <a:rPr lang="en-US" sz="1800" dirty="0" smtClean="0">
                <a:solidFill>
                  <a:srgbClr val="002060"/>
                </a:solidFill>
              </a:rPr>
              <a:t>Demo farms were created and crops like Sunflower , Safflower , Maize, wheat , </a:t>
            </a:r>
            <a:r>
              <a:rPr lang="en-US" sz="1800" dirty="0" err="1" smtClean="0">
                <a:solidFill>
                  <a:srgbClr val="002060"/>
                </a:solidFill>
              </a:rPr>
              <a:t>Chillies</a:t>
            </a:r>
            <a:r>
              <a:rPr lang="en-US" sz="1800" dirty="0" smtClean="0">
                <a:solidFill>
                  <a:srgbClr val="002060"/>
                </a:solidFill>
              </a:rPr>
              <a:t>, </a:t>
            </a:r>
            <a:r>
              <a:rPr lang="en-US" sz="1800" dirty="0" err="1" smtClean="0">
                <a:solidFill>
                  <a:srgbClr val="002060"/>
                </a:solidFill>
              </a:rPr>
              <a:t>Brinjal</a:t>
            </a:r>
            <a:r>
              <a:rPr lang="en-US" sz="1800" dirty="0" smtClean="0">
                <a:solidFill>
                  <a:srgbClr val="002060"/>
                </a:solidFill>
              </a:rPr>
              <a:t> harvested. </a:t>
            </a:r>
          </a:p>
          <a:p>
            <a:r>
              <a:rPr lang="en-US" sz="1800" dirty="0" err="1" smtClean="0">
                <a:solidFill>
                  <a:srgbClr val="002060"/>
                </a:solidFill>
              </a:rPr>
              <a:t>Deom</a:t>
            </a:r>
            <a:r>
              <a:rPr lang="en-US" sz="1800" dirty="0" smtClean="0">
                <a:solidFill>
                  <a:srgbClr val="002060"/>
                </a:solidFill>
              </a:rPr>
              <a:t> farms with Wheat, </a:t>
            </a:r>
            <a:r>
              <a:rPr lang="en-US" sz="1800" dirty="0" err="1" smtClean="0">
                <a:solidFill>
                  <a:srgbClr val="002060"/>
                </a:solidFill>
              </a:rPr>
              <a:t>french</a:t>
            </a:r>
            <a:r>
              <a:rPr lang="en-US" sz="1800" dirty="0" smtClean="0">
                <a:solidFill>
                  <a:srgbClr val="002060"/>
                </a:solidFill>
              </a:rPr>
              <a:t> beans, red gram </a:t>
            </a:r>
            <a:r>
              <a:rPr lang="en-US" sz="1800" dirty="0" err="1" smtClean="0">
                <a:solidFill>
                  <a:srgbClr val="002060"/>
                </a:solidFill>
              </a:rPr>
              <a:t>Bajra</a:t>
            </a:r>
            <a:r>
              <a:rPr lang="en-US" sz="1800" dirty="0" smtClean="0">
                <a:solidFill>
                  <a:srgbClr val="002060"/>
                </a:solidFill>
              </a:rPr>
              <a:t> Marigold sugar cane </a:t>
            </a:r>
            <a:r>
              <a:rPr lang="en-US" sz="1800" dirty="0" err="1" smtClean="0">
                <a:solidFill>
                  <a:srgbClr val="002060"/>
                </a:solidFill>
              </a:rPr>
              <a:t>Jowar</a:t>
            </a:r>
            <a:r>
              <a:rPr lang="en-US" sz="1800" dirty="0" smtClean="0">
                <a:solidFill>
                  <a:srgbClr val="002060"/>
                </a:solidFill>
              </a:rPr>
              <a:t>,  </a:t>
            </a:r>
            <a:r>
              <a:rPr lang="en-US" sz="1800" dirty="0" err="1" smtClean="0">
                <a:solidFill>
                  <a:srgbClr val="002060"/>
                </a:solidFill>
              </a:rPr>
              <a:t>Brinjal</a:t>
            </a:r>
            <a:r>
              <a:rPr lang="en-US" sz="1800" dirty="0" smtClean="0">
                <a:solidFill>
                  <a:srgbClr val="002060"/>
                </a:solidFill>
              </a:rPr>
              <a:t> under progress</a:t>
            </a:r>
          </a:p>
          <a:p>
            <a:r>
              <a:rPr lang="en-US" sz="2000" dirty="0" smtClean="0"/>
              <a:t>The Scheme is ready for commissioning</a:t>
            </a:r>
          </a:p>
        </p:txBody>
      </p:sp>
      <p:pic>
        <p:nvPicPr>
          <p:cNvPr id="6" name="Picture 4" descr="C:\Users\Shree Ganesh\Documents\Bluetooth Folder\IMG-20151005-WA0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0"/>
            <a:ext cx="4038600" cy="2971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hree Ganesh\Documents\Bluetooth Folder\IMG-20151005-WA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0"/>
            <a:ext cx="4038600" cy="28194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quarter" idx="1"/>
          </p:nvPr>
        </p:nvSpPr>
        <p:spPr>
          <a:xfrm>
            <a:off x="228600" y="3962400"/>
            <a:ext cx="4267200" cy="2667000"/>
          </a:xfrm>
        </p:spPr>
        <p:txBody>
          <a:bodyPr>
            <a:normAutofit fontScale="85000" lnSpcReduction="10000"/>
          </a:bodyPr>
          <a:lstStyle/>
          <a:p>
            <a:r>
              <a:rPr lang="en-US" dirty="0" smtClean="0">
                <a:solidFill>
                  <a:schemeClr val="bg1"/>
                </a:solidFill>
              </a:rPr>
              <a:t>FILTERS</a:t>
            </a:r>
            <a:endParaRPr lang="en-US" dirty="0">
              <a:solidFill>
                <a:schemeClr val="bg1"/>
              </a:solidFill>
            </a:endParaRPr>
          </a:p>
        </p:txBody>
      </p:sp>
      <p:pic>
        <p:nvPicPr>
          <p:cNvPr id="9" name="Picture 8" descr="C:\Users\owner\Desktop\Ramthal Project\IMG-20150619-WA0088.jpg"/>
          <p:cNvPicPr/>
          <p:nvPr/>
        </p:nvPicPr>
        <p:blipFill>
          <a:blip r:embed="rId4">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48200" y="4419600"/>
            <a:ext cx="4572000" cy="2219071"/>
          </a:xfrm>
          <a:prstGeom prst="rect">
            <a:avLst/>
          </a:prstGeom>
          <a:noFill/>
          <a:ln>
            <a:noFill/>
          </a:ln>
        </p:spPr>
      </p:pic>
      <p:sp>
        <p:nvSpPr>
          <p:cNvPr id="12" name="Slide Number Placeholder 11"/>
          <p:cNvSpPr>
            <a:spLocks noGrp="1"/>
          </p:cNvSpPr>
          <p:nvPr>
            <p:ph type="sldNum" sz="quarter" idx="12"/>
          </p:nvPr>
        </p:nvSpPr>
        <p:spPr/>
        <p:txBody>
          <a:bodyPr/>
          <a:lstStyle/>
          <a:p>
            <a:pPr>
              <a:defRPr/>
            </a:pPr>
            <a:fld id="{FE2E1F31-329E-4B5C-AB16-453F62606048}" type="slidenum">
              <a:rPr lang="en-US" smtClean="0"/>
              <a:pPr>
                <a:defRPr/>
              </a:pPr>
              <a:t>28</a:t>
            </a:fld>
            <a:endParaRPr lang="en-US"/>
          </a:p>
        </p:txBody>
      </p:sp>
    </p:spTree>
    <p:extLst>
      <p:ext uri="{BB962C8B-B14F-4D97-AF65-F5344CB8AC3E}">
        <p14:creationId xmlns:p14="http://schemas.microsoft.com/office/powerpoint/2010/main" val="3128910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533400"/>
          </a:xfrm>
        </p:spPr>
        <p:txBody>
          <a:bodyPr>
            <a:normAutofit fontScale="90000"/>
          </a:bodyPr>
          <a:lstStyle/>
          <a:p>
            <a:r>
              <a:rPr lang="en-US" dirty="0" smtClean="0">
                <a:solidFill>
                  <a:srgbClr val="FF0000"/>
                </a:solidFill>
              </a:rPr>
              <a:t>BRINJAL – </a:t>
            </a:r>
            <a:r>
              <a:rPr lang="en-US" dirty="0" err="1" smtClean="0">
                <a:solidFill>
                  <a:srgbClr val="FF0000"/>
                </a:solidFill>
              </a:rPr>
              <a:t>Ramvadagi</a:t>
            </a:r>
            <a:r>
              <a:rPr lang="en-US" dirty="0" smtClean="0">
                <a:solidFill>
                  <a:srgbClr val="FF0000"/>
                </a:solidFill>
              </a:rPr>
              <a:t>                  CHILLIE</a:t>
            </a:r>
            <a:endParaRPr lang="en-US" dirty="0">
              <a:solidFill>
                <a:srgbClr val="FF0000"/>
              </a:solidFill>
            </a:endParaRPr>
          </a:p>
        </p:txBody>
      </p:sp>
      <p:pic>
        <p:nvPicPr>
          <p:cNvPr id="9" name="Content Placeholder 8" descr="Chili.JPG"/>
          <p:cNvPicPr>
            <a:picLocks noGrp="1" noChangeAspect="1"/>
          </p:cNvPicPr>
          <p:nvPr>
            <p:ph sz="quarter" idx="2"/>
          </p:nvPr>
        </p:nvPicPr>
        <p:blipFill>
          <a:blip r:embed="rId2"/>
          <a:stretch>
            <a:fillRect/>
          </a:stretch>
        </p:blipFill>
        <p:spPr>
          <a:xfrm>
            <a:off x="4953000" y="838200"/>
            <a:ext cx="4495800" cy="5181600"/>
          </a:xfrm>
        </p:spPr>
      </p:pic>
      <p:pic>
        <p:nvPicPr>
          <p:cNvPr id="8" name="Content Placeholder 7" descr="Brinjal.JPG"/>
          <p:cNvPicPr>
            <a:picLocks noGrp="1" noChangeAspect="1"/>
          </p:cNvPicPr>
          <p:nvPr>
            <p:ph sz="quarter" idx="1"/>
          </p:nvPr>
        </p:nvPicPr>
        <p:blipFill>
          <a:blip r:embed="rId3"/>
          <a:stretch>
            <a:fillRect/>
          </a:stretch>
        </p:blipFill>
        <p:spPr>
          <a:xfrm>
            <a:off x="304800" y="838200"/>
            <a:ext cx="4591050" cy="5181601"/>
          </a:xfrm>
        </p:spPr>
      </p:pic>
      <p:sp>
        <p:nvSpPr>
          <p:cNvPr id="7" name="Slide Number Placeholder 6"/>
          <p:cNvSpPr>
            <a:spLocks noGrp="1"/>
          </p:cNvSpPr>
          <p:nvPr>
            <p:ph type="sldNum" sz="quarter" idx="12"/>
          </p:nvPr>
        </p:nvSpPr>
        <p:spPr/>
        <p:txBody>
          <a:bodyPr/>
          <a:lstStyle/>
          <a:p>
            <a:pPr>
              <a:defRPr/>
            </a:pPr>
            <a:fld id="{FE2E1F31-329E-4B5C-AB16-453F62606048}" type="slidenum">
              <a:rPr lang="en-US" smtClean="0"/>
              <a:pPr>
                <a:defRPr/>
              </a:pPr>
              <a:t>29</a:t>
            </a:fld>
            <a:endParaRPr lang="en-US"/>
          </a:p>
        </p:txBody>
      </p:sp>
    </p:spTree>
    <p:extLst>
      <p:ext uri="{BB962C8B-B14F-4D97-AF65-F5344CB8AC3E}">
        <p14:creationId xmlns:p14="http://schemas.microsoft.com/office/powerpoint/2010/main" val="361892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304800" y="2209800"/>
            <a:ext cx="3295650" cy="3886200"/>
          </a:xfrm>
          <a:prstGeom prst="rect">
            <a:avLst/>
          </a:prstGeom>
          <a:noFill/>
          <a:ln w="9525">
            <a:noFill/>
            <a:miter lim="800000"/>
            <a:headEnd/>
            <a:tailEnd/>
          </a:ln>
        </p:spPr>
      </p:pic>
      <p:pic>
        <p:nvPicPr>
          <p:cNvPr id="3" name="Picture 2"/>
          <p:cNvPicPr>
            <a:picLocks noChangeAspect="1" noChangeArrowheads="1"/>
          </p:cNvPicPr>
          <p:nvPr/>
        </p:nvPicPr>
        <p:blipFill>
          <a:blip r:embed="rId4"/>
          <a:srcRect l="3333" b="5455"/>
          <a:stretch>
            <a:fillRect/>
          </a:stretch>
        </p:blipFill>
        <p:spPr bwMode="auto">
          <a:xfrm>
            <a:off x="3692526" y="2819400"/>
            <a:ext cx="4283320" cy="3657600"/>
          </a:xfrm>
          <a:prstGeom prst="rect">
            <a:avLst/>
          </a:prstGeom>
          <a:noFill/>
          <a:ln w="9525">
            <a:noFill/>
            <a:miter lim="800000"/>
            <a:headEnd/>
            <a:tailEnd/>
          </a:ln>
        </p:spPr>
      </p:pic>
      <p:sp>
        <p:nvSpPr>
          <p:cNvPr id="4" name="Curved Down Arrow 3"/>
          <p:cNvSpPr>
            <a:spLocks noChangeArrowheads="1"/>
          </p:cNvSpPr>
          <p:nvPr/>
        </p:nvSpPr>
        <p:spPr bwMode="auto">
          <a:xfrm rot="1469352" flipV="1">
            <a:off x="1278083" y="4422174"/>
            <a:ext cx="6068734" cy="1233498"/>
          </a:xfrm>
          <a:prstGeom prst="curvedDownArrow">
            <a:avLst>
              <a:gd name="adj1" fmla="val 23151"/>
              <a:gd name="adj2" fmla="val 63239"/>
              <a:gd name="adj3" fmla="val 28620"/>
            </a:avLst>
          </a:prstGeom>
          <a:solidFill>
            <a:schemeClr val="accent1"/>
          </a:solidFill>
          <a:ln w="25400" algn="ctr">
            <a:solidFill>
              <a:srgbClr val="385D8A"/>
            </a:solidFill>
            <a:miter lim="800000"/>
            <a:headEnd/>
            <a:tailEnd/>
          </a:ln>
        </p:spPr>
        <p:txBody>
          <a:bodyPr rot="10800000" lIns="91430" tIns="45716" rIns="91430" bIns="45716" anchor="ctr"/>
          <a:lstStyle/>
          <a:p>
            <a:pPr algn="ctr" eaLnBrk="1" fontAlgn="auto" hangingPunct="1">
              <a:spcBef>
                <a:spcPts val="0"/>
              </a:spcBef>
              <a:spcAft>
                <a:spcPts val="0"/>
              </a:spcAft>
              <a:defRPr/>
            </a:pPr>
            <a:endParaRPr lang="en-US" dirty="0">
              <a:solidFill>
                <a:prstClr val="black"/>
              </a:solidFill>
              <a:latin typeface="+mn-lt"/>
            </a:endParaRPr>
          </a:p>
        </p:txBody>
      </p:sp>
      <p:sp>
        <p:nvSpPr>
          <p:cNvPr id="5" name="TextBox 4"/>
          <p:cNvSpPr txBox="1">
            <a:spLocks noChangeArrowheads="1"/>
          </p:cNvSpPr>
          <p:nvPr/>
        </p:nvSpPr>
        <p:spPr bwMode="auto">
          <a:xfrm>
            <a:off x="838200" y="6078540"/>
            <a:ext cx="1447800" cy="369324"/>
          </a:xfrm>
          <a:prstGeom prst="rect">
            <a:avLst/>
          </a:prstGeom>
          <a:noFill/>
          <a:ln w="9525">
            <a:noFill/>
            <a:miter lim="800000"/>
            <a:headEnd/>
            <a:tailEnd/>
          </a:ln>
        </p:spPr>
        <p:txBody>
          <a:bodyPr wrap="square" lIns="91430" tIns="45716" rIns="91430" bIns="45716">
            <a:spAutoFit/>
          </a:bodyPr>
          <a:lstStyle/>
          <a:p>
            <a:pPr eaLnBrk="1" hangingPunct="1"/>
            <a:r>
              <a:rPr lang="en-US" b="1" dirty="0">
                <a:solidFill>
                  <a:srgbClr val="00B050"/>
                </a:solidFill>
                <a:latin typeface="Calibri" charset="0"/>
              </a:rPr>
              <a:t>KARNATAKA</a:t>
            </a:r>
          </a:p>
        </p:txBody>
      </p:sp>
      <p:sp>
        <p:nvSpPr>
          <p:cNvPr id="6" name="Rectangle 5"/>
          <p:cNvSpPr>
            <a:spLocks noChangeArrowheads="1"/>
          </p:cNvSpPr>
          <p:nvPr/>
        </p:nvSpPr>
        <p:spPr bwMode="auto">
          <a:xfrm>
            <a:off x="320676" y="41276"/>
            <a:ext cx="9120188" cy="492125"/>
          </a:xfrm>
          <a:prstGeom prst="rect">
            <a:avLst/>
          </a:prstGeom>
          <a:noFill/>
          <a:ln w="9525">
            <a:noFill/>
            <a:miter lim="800000"/>
            <a:headEnd/>
            <a:tailEnd/>
          </a:ln>
        </p:spPr>
        <p:txBody>
          <a:bodyPr lIns="91430" tIns="45716" rIns="91430" bIns="45716">
            <a:spAutoFit/>
          </a:bodyPr>
          <a:lstStyle/>
          <a:p>
            <a:pPr algn="ctr" eaLnBrk="1" hangingPunct="1"/>
            <a:r>
              <a:rPr lang="en-US" sz="2600" b="1" dirty="0">
                <a:solidFill>
                  <a:schemeClr val="tx1">
                    <a:lumMod val="75000"/>
                    <a:lumOff val="25000"/>
                  </a:schemeClr>
                </a:solidFill>
                <a:latin typeface="Calibri" charset="0"/>
              </a:rPr>
              <a:t>RAMTHAL(MORAL) LIS AT HUNGUND TQ. BAGALKOT DISTRICT</a:t>
            </a:r>
          </a:p>
        </p:txBody>
      </p:sp>
      <p:sp>
        <p:nvSpPr>
          <p:cNvPr id="7" name="Rectangle 6"/>
          <p:cNvSpPr>
            <a:spLocks noChangeArrowheads="1"/>
          </p:cNvSpPr>
          <p:nvPr/>
        </p:nvSpPr>
        <p:spPr bwMode="auto">
          <a:xfrm>
            <a:off x="320676" y="457201"/>
            <a:ext cx="9120188" cy="1908175"/>
          </a:xfrm>
          <a:prstGeom prst="rect">
            <a:avLst/>
          </a:prstGeom>
          <a:noFill/>
          <a:ln w="9525">
            <a:noFill/>
            <a:miter lim="800000"/>
            <a:headEnd/>
            <a:tailEnd/>
          </a:ln>
        </p:spPr>
        <p:txBody>
          <a:bodyPr lIns="91430" tIns="45716" rIns="91430" bIns="45716">
            <a:spAutoFit/>
          </a:bodyPr>
          <a:lstStyle/>
          <a:p>
            <a:pPr eaLnBrk="1" hangingPunct="1"/>
            <a:r>
              <a:rPr lang="en-US" b="1" dirty="0">
                <a:solidFill>
                  <a:schemeClr val="tx1">
                    <a:lumMod val="75000"/>
                    <a:lumOff val="25000"/>
                  </a:schemeClr>
                </a:solidFill>
                <a:latin typeface="Calibri" charset="0"/>
              </a:rPr>
              <a:t>Project Area 		:	</a:t>
            </a:r>
            <a:r>
              <a:rPr lang="en-US" b="1" dirty="0" err="1">
                <a:solidFill>
                  <a:schemeClr val="tx1">
                    <a:lumMod val="75000"/>
                    <a:lumOff val="25000"/>
                  </a:schemeClr>
                </a:solidFill>
                <a:latin typeface="Calibri" charset="0"/>
              </a:rPr>
              <a:t>Hungund</a:t>
            </a:r>
            <a:r>
              <a:rPr lang="en-US" b="1" dirty="0">
                <a:solidFill>
                  <a:schemeClr val="tx1">
                    <a:lumMod val="75000"/>
                    <a:lumOff val="25000"/>
                  </a:schemeClr>
                </a:solidFill>
                <a:latin typeface="Calibri" charset="0"/>
              </a:rPr>
              <a:t> </a:t>
            </a:r>
            <a:r>
              <a:rPr lang="en-US" b="1" dirty="0" err="1">
                <a:solidFill>
                  <a:schemeClr val="tx1">
                    <a:lumMod val="75000"/>
                    <a:lumOff val="25000"/>
                  </a:schemeClr>
                </a:solidFill>
                <a:latin typeface="Calibri" charset="0"/>
              </a:rPr>
              <a:t>Taluka</a:t>
            </a:r>
            <a:r>
              <a:rPr lang="en-US" b="1" dirty="0">
                <a:solidFill>
                  <a:schemeClr val="tx1">
                    <a:lumMod val="75000"/>
                    <a:lumOff val="25000"/>
                  </a:schemeClr>
                </a:solidFill>
                <a:latin typeface="Calibri" charset="0"/>
              </a:rPr>
              <a:t>, </a:t>
            </a:r>
            <a:r>
              <a:rPr lang="en-US" b="1" dirty="0" err="1">
                <a:solidFill>
                  <a:schemeClr val="tx1">
                    <a:lumMod val="75000"/>
                    <a:lumOff val="25000"/>
                  </a:schemeClr>
                </a:solidFill>
                <a:latin typeface="Calibri" charset="0"/>
              </a:rPr>
              <a:t>Bagalkot</a:t>
            </a:r>
            <a:r>
              <a:rPr lang="en-US" b="1" dirty="0">
                <a:solidFill>
                  <a:schemeClr val="tx1">
                    <a:lumMod val="75000"/>
                    <a:lumOff val="25000"/>
                  </a:schemeClr>
                </a:solidFill>
                <a:latin typeface="Calibri" charset="0"/>
              </a:rPr>
              <a:t> District.</a:t>
            </a:r>
          </a:p>
          <a:p>
            <a:pPr eaLnBrk="1" hangingPunct="1"/>
            <a:r>
              <a:rPr lang="en-US" b="1" dirty="0">
                <a:solidFill>
                  <a:schemeClr val="tx1">
                    <a:lumMod val="75000"/>
                    <a:lumOff val="25000"/>
                  </a:schemeClr>
                </a:solidFill>
                <a:latin typeface="Calibri" charset="0"/>
              </a:rPr>
              <a:t>Project Location		:	Latitude    – 15</a:t>
            </a:r>
            <a:r>
              <a:rPr lang="en-US" b="1" baseline="30000" dirty="0">
                <a:solidFill>
                  <a:schemeClr val="tx1">
                    <a:lumMod val="75000"/>
                    <a:lumOff val="25000"/>
                  </a:schemeClr>
                </a:solidFill>
                <a:latin typeface="Calibri" charset="0"/>
              </a:rPr>
              <a:t>o</a:t>
            </a:r>
            <a:r>
              <a:rPr lang="en-US" b="1" dirty="0">
                <a:solidFill>
                  <a:schemeClr val="tx1">
                    <a:lumMod val="75000"/>
                    <a:lumOff val="25000"/>
                  </a:schemeClr>
                </a:solidFill>
                <a:latin typeface="Calibri" charset="0"/>
              </a:rPr>
              <a:t> 48’ to 16</a:t>
            </a:r>
            <a:r>
              <a:rPr lang="en-US" b="1" baseline="30000" dirty="0">
                <a:solidFill>
                  <a:schemeClr val="tx1">
                    <a:lumMod val="75000"/>
                    <a:lumOff val="25000"/>
                  </a:schemeClr>
                </a:solidFill>
                <a:latin typeface="Calibri" charset="0"/>
              </a:rPr>
              <a:t>o</a:t>
            </a:r>
            <a:r>
              <a:rPr lang="en-US" b="1" dirty="0">
                <a:solidFill>
                  <a:schemeClr val="tx1">
                    <a:lumMod val="75000"/>
                    <a:lumOff val="25000"/>
                  </a:schemeClr>
                </a:solidFill>
                <a:latin typeface="Calibri" charset="0"/>
              </a:rPr>
              <a:t> 34’ N</a:t>
            </a:r>
          </a:p>
          <a:p>
            <a:pPr eaLnBrk="1" hangingPunct="1"/>
            <a:r>
              <a:rPr lang="en-US" b="1" dirty="0">
                <a:solidFill>
                  <a:schemeClr val="tx1">
                    <a:lumMod val="75000"/>
                    <a:lumOff val="25000"/>
                  </a:schemeClr>
                </a:solidFill>
                <a:latin typeface="Calibri" charset="0"/>
              </a:rPr>
              <a:t>				Longitude – 75</a:t>
            </a:r>
            <a:r>
              <a:rPr lang="en-US" b="1" baseline="30000" dirty="0">
                <a:solidFill>
                  <a:schemeClr val="tx1">
                    <a:lumMod val="75000"/>
                    <a:lumOff val="25000"/>
                  </a:schemeClr>
                </a:solidFill>
                <a:latin typeface="Calibri" charset="0"/>
              </a:rPr>
              <a:t>o</a:t>
            </a:r>
            <a:r>
              <a:rPr lang="en-US" b="1" dirty="0">
                <a:solidFill>
                  <a:schemeClr val="tx1">
                    <a:lumMod val="75000"/>
                    <a:lumOff val="25000"/>
                  </a:schemeClr>
                </a:solidFill>
                <a:latin typeface="Calibri" charset="0"/>
              </a:rPr>
              <a:t> 12’ to 76</a:t>
            </a:r>
            <a:r>
              <a:rPr lang="en-US" b="1" baseline="30000" dirty="0">
                <a:solidFill>
                  <a:schemeClr val="tx1">
                    <a:lumMod val="75000"/>
                    <a:lumOff val="25000"/>
                  </a:schemeClr>
                </a:solidFill>
                <a:latin typeface="Calibri" charset="0"/>
              </a:rPr>
              <a:t>o</a:t>
            </a:r>
            <a:r>
              <a:rPr lang="en-US" b="1" dirty="0">
                <a:solidFill>
                  <a:schemeClr val="tx1">
                    <a:lumMod val="75000"/>
                    <a:lumOff val="25000"/>
                  </a:schemeClr>
                </a:solidFill>
                <a:latin typeface="Calibri" charset="0"/>
              </a:rPr>
              <a:t> 21’ E</a:t>
            </a:r>
          </a:p>
          <a:p>
            <a:pPr eaLnBrk="1" hangingPunct="1"/>
            <a:r>
              <a:rPr lang="en-US" b="1" dirty="0">
                <a:solidFill>
                  <a:schemeClr val="tx1">
                    <a:lumMod val="75000"/>
                    <a:lumOff val="25000"/>
                  </a:schemeClr>
                </a:solidFill>
                <a:latin typeface="Calibri" charset="0"/>
              </a:rPr>
              <a:t>Total Command Area 	:	I &amp; II Stage: 26,200 Hectares</a:t>
            </a:r>
          </a:p>
          <a:p>
            <a:pPr eaLnBrk="1" hangingPunct="1"/>
            <a:r>
              <a:rPr lang="en-US" b="1" dirty="0">
                <a:solidFill>
                  <a:schemeClr val="tx1">
                    <a:lumMod val="75000"/>
                    <a:lumOff val="25000"/>
                  </a:schemeClr>
                </a:solidFill>
                <a:latin typeface="Calibri" charset="0"/>
              </a:rPr>
              <a:t>Proposed Drip for II Stage 	:	12,571 Hectares Plus Additional 11,429 Hectares </a:t>
            </a:r>
          </a:p>
          <a:p>
            <a:pPr eaLnBrk="1" hangingPunct="1"/>
            <a:r>
              <a:rPr lang="en-US" b="1" dirty="0">
                <a:solidFill>
                  <a:schemeClr val="tx1">
                    <a:lumMod val="75000"/>
                    <a:lumOff val="25000"/>
                  </a:schemeClr>
                </a:solidFill>
                <a:latin typeface="Calibri" charset="0"/>
              </a:rPr>
              <a:t>Total Area		:	</a:t>
            </a:r>
            <a:r>
              <a:rPr lang="en-US" sz="2400" b="1" dirty="0">
                <a:solidFill>
                  <a:schemeClr val="tx1">
                    <a:lumMod val="75000"/>
                    <a:lumOff val="25000"/>
                  </a:schemeClr>
                </a:solidFill>
                <a:latin typeface="Calibri" charset="0"/>
              </a:rPr>
              <a:t>24,000</a:t>
            </a:r>
            <a:r>
              <a:rPr lang="en-US" sz="2800" b="1" dirty="0">
                <a:solidFill>
                  <a:schemeClr val="tx1">
                    <a:lumMod val="75000"/>
                    <a:lumOff val="25000"/>
                  </a:schemeClr>
                </a:solidFill>
                <a:latin typeface="Calibri" charset="0"/>
              </a:rPr>
              <a:t> </a:t>
            </a:r>
            <a:r>
              <a:rPr lang="en-US" b="1" dirty="0">
                <a:solidFill>
                  <a:schemeClr val="tx1">
                    <a:lumMod val="75000"/>
                    <a:lumOff val="25000"/>
                  </a:schemeClr>
                </a:solidFill>
                <a:latin typeface="Calibri" charset="0"/>
              </a:rPr>
              <a:t>Hectares under Drip.                            </a:t>
            </a:r>
            <a:endParaRPr lang="en-US" dirty="0">
              <a:solidFill>
                <a:schemeClr val="tx1">
                  <a:lumMod val="75000"/>
                  <a:lumOff val="25000"/>
                </a:schemeClr>
              </a:solidFill>
              <a:latin typeface="Calibri" charset="0"/>
            </a:endParaRPr>
          </a:p>
        </p:txBody>
      </p:sp>
      <p:sp>
        <p:nvSpPr>
          <p:cNvPr id="4104"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pic>
        <p:nvPicPr>
          <p:cNvPr id="9" name="Picture 4" descr="http://www.clusterobservatory.in/clustermap/image/india-map.png"/>
          <p:cNvPicPr>
            <a:picLocks noChangeAspect="1" noChangeArrowheads="1"/>
          </p:cNvPicPr>
          <p:nvPr/>
        </p:nvPicPr>
        <p:blipFill>
          <a:blip r:embed="rId5" cstate="print"/>
          <a:srcRect/>
          <a:stretch>
            <a:fillRect/>
          </a:stretch>
        </p:blipFill>
        <p:spPr bwMode="auto">
          <a:xfrm>
            <a:off x="7010400" y="1828800"/>
            <a:ext cx="2322786" cy="2971801"/>
          </a:xfrm>
          <a:prstGeom prst="rect">
            <a:avLst/>
          </a:prstGeom>
          <a:noFill/>
        </p:spPr>
      </p:pic>
      <p:sp>
        <p:nvSpPr>
          <p:cNvPr id="12" name="Slide Number Placeholder 11"/>
          <p:cNvSpPr>
            <a:spLocks noGrp="1"/>
          </p:cNvSpPr>
          <p:nvPr>
            <p:ph type="sldNum" sz="quarter" idx="12"/>
          </p:nvPr>
        </p:nvSpPr>
        <p:spPr/>
        <p:txBody>
          <a:bodyPr/>
          <a:lstStyle/>
          <a:p>
            <a:pPr>
              <a:defRPr/>
            </a:pPr>
            <a:fld id="{FD9F22D4-8887-45A3-BF8A-A745C1E7E7FA}" type="slidenum">
              <a:rPr lang="en-US" smtClean="0"/>
              <a:pPr>
                <a:defRPr/>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 y="274638"/>
            <a:ext cx="8161020" cy="563562"/>
          </a:xfrm>
        </p:spPr>
        <p:txBody>
          <a:bodyPr>
            <a:normAutofit fontScale="90000"/>
          </a:bodyPr>
          <a:lstStyle/>
          <a:p>
            <a:r>
              <a:rPr lang="en-US" sz="3200" dirty="0" smtClean="0">
                <a:solidFill>
                  <a:srgbClr val="FF0000"/>
                </a:solidFill>
              </a:rPr>
              <a:t>SOYA BEAN- GANGOOR   RED GRAM- BELAGAL</a:t>
            </a:r>
            <a:endParaRPr lang="en-US" sz="3200" dirty="0">
              <a:solidFill>
                <a:srgbClr val="FF0000"/>
              </a:solidFill>
            </a:endParaRPr>
          </a:p>
        </p:txBody>
      </p:sp>
      <p:pic>
        <p:nvPicPr>
          <p:cNvPr id="5" name="Content Placeholder 4" descr="20150813_150701.jpg"/>
          <p:cNvPicPr>
            <a:picLocks noGrp="1" noChangeAspect="1"/>
          </p:cNvPicPr>
          <p:nvPr>
            <p:ph sz="quarter" idx="1"/>
          </p:nvPr>
        </p:nvPicPr>
        <p:blipFill>
          <a:blip r:embed="rId2" cstate="print"/>
          <a:stretch>
            <a:fillRect/>
          </a:stretch>
        </p:blipFill>
        <p:spPr>
          <a:xfrm>
            <a:off x="1752600" y="2258020"/>
            <a:ext cx="3143250" cy="2951559"/>
          </a:xfrm>
        </p:spPr>
      </p:pic>
      <p:pic>
        <p:nvPicPr>
          <p:cNvPr id="7" name="Content Placeholder 6" descr="20150813_160903.jpg"/>
          <p:cNvPicPr>
            <a:picLocks noGrp="1" noChangeAspect="1"/>
          </p:cNvPicPr>
          <p:nvPr>
            <p:ph sz="quarter" idx="2"/>
          </p:nvPr>
        </p:nvPicPr>
        <p:blipFill>
          <a:blip r:embed="rId3" cstate="print"/>
          <a:stretch>
            <a:fillRect/>
          </a:stretch>
        </p:blipFill>
        <p:spPr>
          <a:xfrm>
            <a:off x="5105400" y="914400"/>
            <a:ext cx="4011613" cy="5029199"/>
          </a:xfrm>
        </p:spPr>
      </p:pic>
      <p:pic>
        <p:nvPicPr>
          <p:cNvPr id="6" name="Content Placeholder 4" descr="20150813_150701.jpg"/>
          <p:cNvPicPr>
            <a:picLocks noChangeAspect="1"/>
          </p:cNvPicPr>
          <p:nvPr/>
        </p:nvPicPr>
        <p:blipFill>
          <a:blip r:embed="rId4" cstate="print"/>
          <a:stretch>
            <a:fillRect/>
          </a:stretch>
        </p:blipFill>
        <p:spPr>
          <a:xfrm>
            <a:off x="838200" y="914400"/>
            <a:ext cx="4191000" cy="5029200"/>
          </a:xfrm>
          <a:prstGeom prst="rect">
            <a:avLst/>
          </a:prstGeom>
        </p:spPr>
      </p:pic>
      <p:sp>
        <p:nvSpPr>
          <p:cNvPr id="10" name="Slide Number Placeholder 9"/>
          <p:cNvSpPr>
            <a:spLocks noGrp="1"/>
          </p:cNvSpPr>
          <p:nvPr>
            <p:ph type="sldNum" sz="quarter" idx="12"/>
          </p:nvPr>
        </p:nvSpPr>
        <p:spPr/>
        <p:txBody>
          <a:bodyPr/>
          <a:lstStyle/>
          <a:p>
            <a:pPr>
              <a:defRPr/>
            </a:pPr>
            <a:fld id="{FE2E1F31-329E-4B5C-AB16-453F62606048}" type="slidenum">
              <a:rPr lang="en-US" smtClean="0"/>
              <a:pPr>
                <a:defRPr/>
              </a:pPr>
              <a:t>30</a:t>
            </a:fld>
            <a:endParaRPr lang="en-US"/>
          </a:p>
        </p:txBody>
      </p:sp>
    </p:spTree>
    <p:extLst>
      <p:ext uri="{BB962C8B-B14F-4D97-AF65-F5344CB8AC3E}">
        <p14:creationId xmlns:p14="http://schemas.microsoft.com/office/powerpoint/2010/main" val="3798238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9425" y="274638"/>
            <a:ext cx="8642351" cy="563562"/>
          </a:xfrm>
        </p:spPr>
        <p:txBody>
          <a:bodyPr>
            <a:normAutofit fontScale="90000"/>
          </a:bodyPr>
          <a:lstStyle/>
          <a:p>
            <a:r>
              <a:rPr lang="en-US" sz="3600" dirty="0" err="1" smtClean="0">
                <a:solidFill>
                  <a:srgbClr val="FF0000"/>
                </a:solidFill>
              </a:rPr>
              <a:t>Agri</a:t>
            </a:r>
            <a:r>
              <a:rPr lang="en-US" sz="3600" dirty="0" smtClean="0">
                <a:solidFill>
                  <a:srgbClr val="FF0000"/>
                </a:solidFill>
              </a:rPr>
              <a:t>- Linkages</a:t>
            </a:r>
            <a:endParaRPr lang="en-US" sz="3600" dirty="0">
              <a:solidFill>
                <a:srgbClr val="FF0000"/>
              </a:solidFill>
            </a:endParaRPr>
          </a:p>
        </p:txBody>
      </p:sp>
      <p:sp>
        <p:nvSpPr>
          <p:cNvPr id="7" name="Content Placeholder 6"/>
          <p:cNvSpPr>
            <a:spLocks noGrp="1"/>
          </p:cNvSpPr>
          <p:nvPr>
            <p:ph sz="quarter" idx="1"/>
          </p:nvPr>
        </p:nvSpPr>
        <p:spPr>
          <a:xfrm>
            <a:off x="5029200" y="762000"/>
            <a:ext cx="4419600" cy="5867400"/>
          </a:xfrm>
        </p:spPr>
        <p:txBody>
          <a:bodyPr/>
          <a:lstStyle/>
          <a:p>
            <a:pPr marL="1200150" lvl="2" indent="-285750" eaLnBrk="1" fontAlgn="auto" hangingPunct="1">
              <a:spcBef>
                <a:spcPts val="0"/>
              </a:spcBef>
              <a:spcAft>
                <a:spcPts val="0"/>
              </a:spcAft>
              <a:buFont typeface="Arial" panose="020B0604020202020204" pitchFamily="34" charset="0"/>
              <a:buChar char="•"/>
              <a:defRPr/>
            </a:pPr>
            <a:r>
              <a:rPr lang="en-IN" sz="1800" kern="1200" dirty="0" smtClean="0">
                <a:solidFill>
                  <a:srgbClr val="006699"/>
                </a:solidFill>
              </a:rPr>
              <a:t>Rallies India Limited                    </a:t>
            </a:r>
          </a:p>
          <a:p>
            <a:pPr marL="1200150" lvl="2" indent="-285750" eaLnBrk="1" fontAlgn="auto" hangingPunct="1">
              <a:spcBef>
                <a:spcPts val="0"/>
              </a:spcBef>
              <a:spcAft>
                <a:spcPts val="0"/>
              </a:spcAft>
              <a:buFont typeface="Arial" panose="020B0604020202020204" pitchFamily="34" charset="0"/>
              <a:buChar char="•"/>
              <a:defRPr/>
            </a:pPr>
            <a:r>
              <a:rPr lang="en-IN" sz="1800" kern="1200" dirty="0" smtClean="0">
                <a:solidFill>
                  <a:srgbClr val="006699"/>
                </a:solidFill>
              </a:rPr>
              <a:t>Ken </a:t>
            </a:r>
            <a:r>
              <a:rPr lang="en-IN" sz="1800" kern="1200" dirty="0" err="1" smtClean="0">
                <a:solidFill>
                  <a:srgbClr val="006699"/>
                </a:solidFill>
              </a:rPr>
              <a:t>Agritech</a:t>
            </a:r>
            <a:r>
              <a:rPr lang="en-IN" sz="1800" kern="1200" dirty="0" smtClean="0">
                <a:solidFill>
                  <a:srgbClr val="006699"/>
                </a:solidFill>
              </a:rPr>
              <a:t> </a:t>
            </a:r>
            <a:r>
              <a:rPr lang="en-IN" sz="1800" kern="1200" dirty="0" err="1" smtClean="0">
                <a:solidFill>
                  <a:srgbClr val="006699"/>
                </a:solidFill>
              </a:rPr>
              <a:t>Pvt</a:t>
            </a:r>
            <a:r>
              <a:rPr lang="en-IN" sz="1800" kern="1200" dirty="0" smtClean="0">
                <a:solidFill>
                  <a:srgbClr val="006699"/>
                </a:solidFill>
              </a:rPr>
              <a:t> Ltd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err="1" smtClean="0">
                <a:solidFill>
                  <a:srgbClr val="006699"/>
                </a:solidFill>
              </a:rPr>
              <a:t>Vishaal</a:t>
            </a:r>
            <a:r>
              <a:rPr lang="en-IN" sz="1800" kern="1200" dirty="0" smtClean="0">
                <a:solidFill>
                  <a:srgbClr val="006699"/>
                </a:solidFill>
              </a:rPr>
              <a:t> Natural Food Products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err="1" smtClean="0">
                <a:solidFill>
                  <a:srgbClr val="006699"/>
                </a:solidFill>
              </a:rPr>
              <a:t>Ecovinal</a:t>
            </a:r>
            <a:r>
              <a:rPr lang="en-IN" sz="1800" kern="1200" dirty="0" smtClean="0">
                <a:solidFill>
                  <a:srgbClr val="006699"/>
                </a:solidFill>
              </a:rPr>
              <a:t> International </a:t>
            </a:r>
            <a:r>
              <a:rPr lang="en-IN" sz="1800" kern="1200" dirty="0" err="1" smtClean="0">
                <a:solidFill>
                  <a:srgbClr val="006699"/>
                </a:solidFill>
              </a:rPr>
              <a:t>Pvt</a:t>
            </a:r>
            <a:r>
              <a:rPr lang="en-IN" sz="1800" kern="1200" dirty="0" smtClean="0">
                <a:solidFill>
                  <a:srgbClr val="006699"/>
                </a:solidFill>
              </a:rPr>
              <a:t> Ltd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smtClean="0">
                <a:solidFill>
                  <a:srgbClr val="006699"/>
                </a:solidFill>
              </a:rPr>
              <a:t>Global Green group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err="1" smtClean="0">
                <a:solidFill>
                  <a:srgbClr val="006699"/>
                </a:solidFill>
              </a:rPr>
              <a:t>Marcatus</a:t>
            </a:r>
            <a:r>
              <a:rPr lang="en-IN" sz="1800" kern="1200" dirty="0" smtClean="0">
                <a:solidFill>
                  <a:srgbClr val="006699"/>
                </a:solidFill>
              </a:rPr>
              <a:t> QED Inc.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smtClean="0">
                <a:solidFill>
                  <a:srgbClr val="006699"/>
                </a:solidFill>
              </a:rPr>
              <a:t>Indo Spanish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err="1" smtClean="0">
                <a:solidFill>
                  <a:srgbClr val="006699"/>
                </a:solidFill>
              </a:rPr>
              <a:t>Reitzel</a:t>
            </a:r>
            <a:r>
              <a:rPr lang="en-IN" sz="1800" kern="1200" dirty="0" smtClean="0">
                <a:solidFill>
                  <a:srgbClr val="006699"/>
                </a:solidFill>
              </a:rPr>
              <a:t>  India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err="1" smtClean="0">
                <a:solidFill>
                  <a:srgbClr val="006699"/>
                </a:solidFill>
              </a:rPr>
              <a:t>Koeleman</a:t>
            </a:r>
            <a:r>
              <a:rPr lang="en-IN" sz="1800" kern="1200" dirty="0" smtClean="0">
                <a:solidFill>
                  <a:srgbClr val="006699"/>
                </a:solidFill>
              </a:rPr>
              <a:t> India </a:t>
            </a:r>
            <a:r>
              <a:rPr lang="en-IN" sz="1800" kern="1200" dirty="0" err="1" smtClean="0">
                <a:solidFill>
                  <a:srgbClr val="006699"/>
                </a:solidFill>
              </a:rPr>
              <a:t>Pvt</a:t>
            </a:r>
            <a:r>
              <a:rPr lang="en-IN" sz="1800" kern="1200" dirty="0" smtClean="0">
                <a:solidFill>
                  <a:srgbClr val="006699"/>
                </a:solidFill>
              </a:rPr>
              <a:t> Ltd               </a:t>
            </a:r>
            <a:r>
              <a:rPr lang="en-IN" sz="1800" dirty="0" smtClean="0">
                <a:solidFill>
                  <a:srgbClr val="006699"/>
                </a:solidFill>
                <a:ea typeface="Times New Roman"/>
                <a:cs typeface="Calibri"/>
              </a:rPr>
              <a:t>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smtClean="0">
                <a:solidFill>
                  <a:srgbClr val="006699"/>
                </a:solidFill>
              </a:rPr>
              <a:t>Exotic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smtClean="0">
                <a:solidFill>
                  <a:srgbClr val="006699"/>
                </a:solidFill>
              </a:rPr>
              <a:t>IFG India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smtClean="0">
                <a:solidFill>
                  <a:srgbClr val="006699"/>
                </a:solidFill>
              </a:rPr>
              <a:t>Neo Foods                                     </a:t>
            </a:r>
            <a:r>
              <a:rPr lang="en-IN" sz="1800" dirty="0" smtClean="0">
                <a:solidFill>
                  <a:srgbClr val="006699"/>
                </a:solidFill>
                <a:ea typeface="Times New Roman"/>
                <a:cs typeface="Calibri"/>
              </a:rPr>
              <a:t>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smtClean="0">
                <a:solidFill>
                  <a:srgbClr val="006699"/>
                </a:solidFill>
              </a:rPr>
              <a:t>Blossom Shower agro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err="1" smtClean="0">
                <a:solidFill>
                  <a:srgbClr val="006699"/>
                </a:solidFill>
              </a:rPr>
              <a:t>Bharati</a:t>
            </a:r>
            <a:r>
              <a:rPr lang="en-IN" sz="1800" kern="1200" dirty="0" smtClean="0">
                <a:solidFill>
                  <a:srgbClr val="006699"/>
                </a:solidFill>
              </a:rPr>
              <a:t> Associates                       </a:t>
            </a:r>
            <a:endParaRPr lang="en-US" sz="1800" kern="1200" dirty="0" smtClean="0">
              <a:solidFill>
                <a:srgbClr val="006699"/>
              </a:solidFill>
            </a:endParaRPr>
          </a:p>
          <a:p>
            <a:pPr marL="1200150" lvl="2" indent="-285750" eaLnBrk="1" fontAlgn="auto" hangingPunct="1">
              <a:spcBef>
                <a:spcPts val="0"/>
              </a:spcBef>
              <a:spcAft>
                <a:spcPts val="0"/>
              </a:spcAft>
              <a:buFont typeface="Arial" panose="020B0604020202020204" pitchFamily="34" charset="0"/>
              <a:buChar char="•"/>
              <a:defRPr/>
            </a:pPr>
            <a:r>
              <a:rPr lang="en-IN" sz="1800" kern="1200" dirty="0" smtClean="0">
                <a:solidFill>
                  <a:srgbClr val="006699"/>
                </a:solidFill>
              </a:rPr>
              <a:t>Green Agro Pack  </a:t>
            </a:r>
            <a:r>
              <a:rPr lang="en-IN" sz="1800" kern="1200" dirty="0" err="1" smtClean="0">
                <a:solidFill>
                  <a:srgbClr val="006699"/>
                </a:solidFill>
              </a:rPr>
              <a:t>Pvt</a:t>
            </a:r>
            <a:r>
              <a:rPr lang="en-IN" sz="1800" kern="1200" dirty="0" smtClean="0">
                <a:solidFill>
                  <a:srgbClr val="006699"/>
                </a:solidFill>
              </a:rPr>
              <a:t> Ltd</a:t>
            </a:r>
          </a:p>
          <a:p>
            <a:pPr marL="1200150" lvl="2" indent="-285750" eaLnBrk="1" fontAlgn="auto" hangingPunct="1">
              <a:spcBef>
                <a:spcPts val="0"/>
              </a:spcBef>
              <a:spcAft>
                <a:spcPts val="0"/>
              </a:spcAft>
              <a:buNone/>
              <a:defRPr/>
            </a:pPr>
            <a:r>
              <a:rPr lang="en-US" sz="1800" kern="1200" dirty="0" smtClean="0">
                <a:solidFill>
                  <a:srgbClr val="00CC00"/>
                </a:solidFill>
              </a:rPr>
              <a:t>The firms will get  tied up with the agencies and marketing will be taken up by the agro processing units</a:t>
            </a:r>
          </a:p>
          <a:p>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5105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12"/>
          </p:nvPr>
        </p:nvSpPr>
        <p:spPr/>
        <p:txBody>
          <a:bodyPr/>
          <a:lstStyle/>
          <a:p>
            <a:pPr>
              <a:defRPr/>
            </a:pPr>
            <a:fld id="{FE2E1F31-329E-4B5C-AB16-453F62606048}" type="slidenum">
              <a:rPr lang="en-US" smtClean="0"/>
              <a:pPr>
                <a:defRPr/>
              </a:pPr>
              <a:t>31</a:t>
            </a:fld>
            <a:endParaRPr lang="en-US"/>
          </a:p>
        </p:txBody>
      </p:sp>
    </p:spTree>
    <p:extLst>
      <p:ext uri="{BB962C8B-B14F-4D97-AF65-F5344CB8AC3E}">
        <p14:creationId xmlns:p14="http://schemas.microsoft.com/office/powerpoint/2010/main" val="3994124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1" cy="334962"/>
          </a:xfrm>
        </p:spPr>
        <p:txBody>
          <a:bodyPr>
            <a:normAutofit fontScale="90000"/>
          </a:bodyPr>
          <a:lstStyle/>
          <a:p>
            <a:pPr algn="l"/>
            <a:r>
              <a:rPr lang="en-US" sz="3200" dirty="0" smtClean="0"/>
              <a:t>Corpus fund</a:t>
            </a:r>
            <a:endParaRPr lang="en-US" sz="3200" dirty="0"/>
          </a:p>
        </p:txBody>
      </p:sp>
      <p:pic>
        <p:nvPicPr>
          <p:cNvPr id="6" name="Content Placeholder 5" descr="C:\Users\THIRU\Desktop\Drip PPt for Mail to MD\Progress of Ramthal Drip(2)\photos\20140803_175159.jpg"/>
          <p:cNvPicPr>
            <a:picLocks noGrp="1" noChangeAspect="1" noChangeArrowheads="1"/>
          </p:cNvPicPr>
          <p:nvPr>
            <p:ph sz="quarter" idx="2"/>
          </p:nvPr>
        </p:nvPicPr>
        <p:blipFill>
          <a:blip r:embed="rId2"/>
          <a:srcRect/>
          <a:stretch>
            <a:fillRect/>
          </a:stretch>
        </p:blipFill>
        <p:spPr>
          <a:xfrm>
            <a:off x="304800" y="4114800"/>
            <a:ext cx="4419602" cy="2667000"/>
          </a:xfrm>
          <a:noFill/>
        </p:spPr>
      </p:pic>
      <p:sp>
        <p:nvSpPr>
          <p:cNvPr id="8" name="Rectangle 7"/>
          <p:cNvSpPr/>
          <p:nvPr/>
        </p:nvSpPr>
        <p:spPr>
          <a:xfrm>
            <a:off x="4876800" y="76200"/>
            <a:ext cx="4572000" cy="6740307"/>
          </a:xfrm>
          <a:prstGeom prst="rect">
            <a:avLst/>
          </a:prstGeom>
        </p:spPr>
        <p:txBody>
          <a:bodyPr wrap="square">
            <a:spAutoFit/>
          </a:bodyPr>
          <a:lstStyle/>
          <a:p>
            <a:pPr marL="0" indent="0" algn="just">
              <a:buNone/>
            </a:pPr>
            <a:r>
              <a:rPr lang="en-IN" sz="1600" dirty="0" smtClean="0">
                <a:solidFill>
                  <a:srgbClr val="7030A0"/>
                </a:solidFill>
              </a:rPr>
              <a:t>Corpus Fund is the Capital generated for the continued sustenance of an Water User organization. Options considered are;</a:t>
            </a:r>
          </a:p>
          <a:p>
            <a:pPr marL="457200" indent="-457200" algn="just">
              <a:buFont typeface="+mj-lt"/>
              <a:buAutoNum type="arabicPeriod"/>
            </a:pPr>
            <a:r>
              <a:rPr lang="en-IN" sz="1600" dirty="0" smtClean="0">
                <a:solidFill>
                  <a:srgbClr val="7030A0"/>
                </a:solidFill>
              </a:rPr>
              <a:t>Corpus Fund Considering with Electricity and Lateral Replacement</a:t>
            </a:r>
          </a:p>
          <a:p>
            <a:pPr marL="457200" indent="-457200" algn="just">
              <a:buFont typeface="+mj-lt"/>
              <a:buAutoNum type="arabicPeriod"/>
            </a:pPr>
            <a:r>
              <a:rPr lang="en-IN" sz="1600" dirty="0" smtClean="0">
                <a:solidFill>
                  <a:srgbClr val="7030A0"/>
                </a:solidFill>
              </a:rPr>
              <a:t>Corpus Fund Considering without Electricity and Lateral Replacement</a:t>
            </a:r>
          </a:p>
          <a:p>
            <a:pPr marL="457200" indent="-457200" algn="just">
              <a:buFont typeface="+mj-lt"/>
              <a:buAutoNum type="arabicPeriod"/>
            </a:pPr>
            <a:r>
              <a:rPr lang="en-IN" sz="1600" dirty="0" smtClean="0">
                <a:solidFill>
                  <a:srgbClr val="7030A0"/>
                </a:solidFill>
              </a:rPr>
              <a:t>Corpus Fund Considering with  Electricity and without Lateral Replacement</a:t>
            </a:r>
          </a:p>
          <a:p>
            <a:pPr marL="457200" indent="-457200" algn="just">
              <a:buFont typeface="+mj-lt"/>
              <a:buAutoNum type="arabicPeriod"/>
            </a:pPr>
            <a:r>
              <a:rPr lang="en-IN" sz="1600" dirty="0" smtClean="0">
                <a:solidFill>
                  <a:srgbClr val="7030A0"/>
                </a:solidFill>
              </a:rPr>
              <a:t>Corpus Fund Considering without Electricity and without Lateral Replacement</a:t>
            </a:r>
          </a:p>
          <a:p>
            <a:pPr marL="457200" indent="-457200" algn="just"/>
            <a:endParaRPr lang="en-IN" sz="1600" dirty="0" smtClean="0">
              <a:solidFill>
                <a:srgbClr val="00B050"/>
              </a:solidFill>
            </a:endParaRPr>
          </a:p>
          <a:p>
            <a:pPr marL="457200" indent="-457200" algn="just"/>
            <a:r>
              <a:rPr lang="en-IN" sz="1600" dirty="0" smtClean="0">
                <a:solidFill>
                  <a:srgbClr val="00B050"/>
                </a:solidFill>
              </a:rPr>
              <a:t>Components considered for corpus generation</a:t>
            </a:r>
          </a:p>
          <a:p>
            <a:pPr marL="457200" indent="-457200">
              <a:spcBef>
                <a:spcPts val="1200"/>
              </a:spcBef>
              <a:buFont typeface="+mj-lt"/>
              <a:buAutoNum type="arabicPeriod"/>
            </a:pPr>
            <a:r>
              <a:rPr lang="en-IN" sz="1600" dirty="0" smtClean="0">
                <a:solidFill>
                  <a:srgbClr val="00B050"/>
                </a:solidFill>
              </a:rPr>
              <a:t>I-Stage Electricity Charges</a:t>
            </a:r>
          </a:p>
          <a:p>
            <a:pPr marL="457200" indent="-457200">
              <a:spcBef>
                <a:spcPts val="1200"/>
              </a:spcBef>
              <a:buFont typeface="+mj-lt"/>
              <a:buAutoNum type="arabicPeriod"/>
            </a:pPr>
            <a:r>
              <a:rPr lang="en-IN" sz="1600" dirty="0" smtClean="0">
                <a:solidFill>
                  <a:srgbClr val="00B050"/>
                </a:solidFill>
              </a:rPr>
              <a:t>II-Stage Electricity Charges</a:t>
            </a:r>
          </a:p>
          <a:p>
            <a:pPr marL="457200" indent="-457200">
              <a:spcBef>
                <a:spcPts val="1200"/>
              </a:spcBef>
              <a:buFont typeface="+mj-lt"/>
              <a:buAutoNum type="arabicPeriod"/>
            </a:pPr>
            <a:r>
              <a:rPr lang="en-IN" sz="1600" dirty="0" smtClean="0">
                <a:solidFill>
                  <a:srgbClr val="00B050"/>
                </a:solidFill>
              </a:rPr>
              <a:t>Electricity charges for DRIP Operation</a:t>
            </a:r>
          </a:p>
          <a:p>
            <a:pPr marL="457200" indent="-457200">
              <a:spcBef>
                <a:spcPts val="1200"/>
              </a:spcBef>
              <a:buFont typeface="+mj-lt"/>
              <a:buAutoNum type="arabicPeriod"/>
            </a:pPr>
            <a:r>
              <a:rPr lang="en-IN" sz="1600" dirty="0" smtClean="0">
                <a:solidFill>
                  <a:srgbClr val="00B050"/>
                </a:solidFill>
              </a:rPr>
              <a:t>WUA Manpower</a:t>
            </a:r>
          </a:p>
          <a:p>
            <a:pPr marL="457200" indent="-457200">
              <a:spcBef>
                <a:spcPts val="1200"/>
              </a:spcBef>
              <a:buFont typeface="+mj-lt"/>
              <a:buAutoNum type="arabicPeriod"/>
            </a:pPr>
            <a:r>
              <a:rPr lang="en-IN" sz="1600" dirty="0" smtClean="0">
                <a:solidFill>
                  <a:srgbClr val="00B050"/>
                </a:solidFill>
              </a:rPr>
              <a:t>System Operation and maintenance charges</a:t>
            </a:r>
          </a:p>
          <a:p>
            <a:pPr marL="457200" indent="-457200">
              <a:spcBef>
                <a:spcPts val="1200"/>
              </a:spcBef>
              <a:buFont typeface="+mj-lt"/>
              <a:buAutoNum type="arabicPeriod"/>
            </a:pPr>
            <a:r>
              <a:rPr lang="en-IN" sz="1600" dirty="0" smtClean="0">
                <a:solidFill>
                  <a:srgbClr val="00B050"/>
                </a:solidFill>
              </a:rPr>
              <a:t>Tools and spare parts charges</a:t>
            </a:r>
          </a:p>
          <a:p>
            <a:pPr marL="457200" indent="-457200">
              <a:spcBef>
                <a:spcPts val="1200"/>
              </a:spcBef>
              <a:buFont typeface="+mj-lt"/>
              <a:buAutoNum type="arabicPeriod"/>
            </a:pPr>
            <a:r>
              <a:rPr lang="en-IN" sz="1600" dirty="0" smtClean="0">
                <a:solidFill>
                  <a:srgbClr val="00B050"/>
                </a:solidFill>
              </a:rPr>
              <a:t>Lateral replacement charges</a:t>
            </a:r>
          </a:p>
          <a:p>
            <a:pPr marL="457200" indent="-457200">
              <a:spcBef>
                <a:spcPts val="1200"/>
              </a:spcBef>
            </a:pPr>
            <a:endParaRPr lang="en-IN" sz="1600" dirty="0">
              <a:solidFill>
                <a:srgbClr val="000099"/>
              </a:solidFill>
            </a:endParaRPr>
          </a:p>
        </p:txBody>
      </p:sp>
      <p:pic>
        <p:nvPicPr>
          <p:cNvPr id="9" name="Content Placeholder 7" descr="D:\Shiggaon Project Data-18-2-14\Main Data Do Not Delete\Desktop\Photo0411.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85800"/>
            <a:ext cx="4281486"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pPr>
              <a:defRPr/>
            </a:pPr>
            <a:fld id="{FE2E1F31-329E-4B5C-AB16-453F62606048}" type="slidenum">
              <a:rPr lang="en-US" smtClean="0"/>
              <a:pPr>
                <a:defRPr/>
              </a:pPr>
              <a:t>32</a:t>
            </a:fld>
            <a:endParaRPr lang="en-US"/>
          </a:p>
        </p:txBody>
      </p:sp>
    </p:spTree>
    <p:extLst>
      <p:ext uri="{BB962C8B-B14F-4D97-AF65-F5344CB8AC3E}">
        <p14:creationId xmlns:p14="http://schemas.microsoft.com/office/powerpoint/2010/main" val="3928109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28" y="470035"/>
            <a:ext cx="2584314" cy="510909"/>
          </a:xfrm>
        </p:spPr>
        <p:txBody>
          <a:bodyPr>
            <a:normAutofit fontScale="90000"/>
          </a:bodyPr>
          <a:lstStyle/>
          <a:p>
            <a:r>
              <a:rPr lang="en-IN" sz="3200" dirty="0" smtClean="0"/>
              <a:t>Corpus Fund</a:t>
            </a:r>
            <a:endParaRPr lang="en-IN" sz="3200" dirty="0"/>
          </a:p>
        </p:txBody>
      </p:sp>
      <p:graphicFrame>
        <p:nvGraphicFramePr>
          <p:cNvPr id="5" name="Table 4"/>
          <p:cNvGraphicFramePr>
            <a:graphicFrameLocks noGrp="1"/>
          </p:cNvGraphicFramePr>
          <p:nvPr/>
        </p:nvGraphicFramePr>
        <p:xfrm>
          <a:off x="0" y="1204691"/>
          <a:ext cx="9601200" cy="3900708"/>
        </p:xfrm>
        <a:graphic>
          <a:graphicData uri="http://schemas.openxmlformats.org/drawingml/2006/table">
            <a:tbl>
              <a:tblPr/>
              <a:tblGrid>
                <a:gridCol w="654362"/>
                <a:gridCol w="6528036"/>
                <a:gridCol w="2418802"/>
              </a:tblGrid>
              <a:tr h="1061340">
                <a:tc gridSpan="3">
                  <a:txBody>
                    <a:bodyPr/>
                    <a:lstStyle/>
                    <a:p>
                      <a:pPr algn="ctr">
                        <a:spcAft>
                          <a:spcPts val="0"/>
                        </a:spcAft>
                      </a:pPr>
                      <a:r>
                        <a:rPr lang="en-IN" sz="1800" b="1" dirty="0">
                          <a:solidFill>
                            <a:srgbClr val="002060"/>
                          </a:solidFill>
                          <a:latin typeface="Arial Narrow"/>
                          <a:ea typeface="Times New Roman"/>
                          <a:cs typeface="Times New Roman"/>
                        </a:rPr>
                        <a:t>Detailed Showing the Corpus fund calculation considering Without Electricity, with Electricity, Lateral Replacement without Electricity and Lateral Replacement with Electricity For 15 years positive corpus fund</a:t>
                      </a:r>
                      <a:endParaRPr lang="en-IN" sz="1200" dirty="0">
                        <a:latin typeface="Calibri"/>
                        <a:ea typeface="Calibri"/>
                        <a:cs typeface="Times New Roman"/>
                      </a:endParaRPr>
                    </a:p>
                  </a:txBody>
                  <a:tcPr marL="56088" marR="56088"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79646"/>
                    </a:solidFill>
                  </a:tcPr>
                </a:tc>
                <a:tc hMerge="1">
                  <a:txBody>
                    <a:bodyPr/>
                    <a:lstStyle/>
                    <a:p>
                      <a:endParaRPr lang="en-IN"/>
                    </a:p>
                  </a:txBody>
                  <a:tcPr/>
                </a:tc>
                <a:tc hMerge="1">
                  <a:txBody>
                    <a:bodyPr/>
                    <a:lstStyle/>
                    <a:p>
                      <a:endParaRPr lang="en-IN"/>
                    </a:p>
                  </a:txBody>
                  <a:tcPr/>
                </a:tc>
              </a:tr>
              <a:tr h="707560">
                <a:tc>
                  <a:txBody>
                    <a:bodyPr/>
                    <a:lstStyle/>
                    <a:p>
                      <a:pPr algn="ctr">
                        <a:spcAft>
                          <a:spcPts val="0"/>
                        </a:spcAft>
                      </a:pPr>
                      <a:r>
                        <a:rPr lang="en-IN" sz="1800" b="1" dirty="0" err="1">
                          <a:solidFill>
                            <a:srgbClr val="002060"/>
                          </a:solidFill>
                          <a:latin typeface="Arial Narrow"/>
                          <a:ea typeface="Times New Roman"/>
                          <a:cs typeface="Times New Roman"/>
                        </a:rPr>
                        <a:t>Sl</a:t>
                      </a:r>
                      <a:r>
                        <a:rPr lang="en-IN" sz="1800" b="1" dirty="0">
                          <a:solidFill>
                            <a:srgbClr val="002060"/>
                          </a:solidFill>
                          <a:latin typeface="Arial Narrow"/>
                          <a:ea typeface="Times New Roman"/>
                          <a:cs typeface="Times New Roman"/>
                        </a:rPr>
                        <a:t> No </a:t>
                      </a:r>
                      <a:endParaRPr lang="en-IN" sz="1200" b="1" dirty="0">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algn="ctr">
                        <a:spcAft>
                          <a:spcPts val="0"/>
                        </a:spcAft>
                      </a:pPr>
                      <a:r>
                        <a:rPr lang="en-IN" sz="1800" b="1">
                          <a:solidFill>
                            <a:srgbClr val="002060"/>
                          </a:solidFill>
                          <a:latin typeface="Arial Narrow"/>
                          <a:ea typeface="Times New Roman"/>
                          <a:cs typeface="Times New Roman"/>
                        </a:rPr>
                        <a:t>Options Considered</a:t>
                      </a:r>
                      <a:endParaRPr lang="en-IN" sz="1200">
                        <a:latin typeface="Calibri"/>
                        <a:ea typeface="Calibri"/>
                        <a:cs typeface="Times New Roman"/>
                      </a:endParaRPr>
                    </a:p>
                  </a:txBody>
                  <a:tcPr marL="56088" marR="56088"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CAA2"/>
                    </a:solidFill>
                  </a:tcPr>
                </a:tc>
                <a:tc>
                  <a:txBody>
                    <a:bodyPr/>
                    <a:lstStyle/>
                    <a:p>
                      <a:pPr algn="ctr">
                        <a:spcAft>
                          <a:spcPts val="0"/>
                        </a:spcAft>
                      </a:pPr>
                      <a:r>
                        <a:rPr lang="en-IN" sz="1800" b="1" dirty="0">
                          <a:solidFill>
                            <a:srgbClr val="002060"/>
                          </a:solidFill>
                          <a:latin typeface="Arial Narrow"/>
                          <a:ea typeface="Times New Roman"/>
                          <a:cs typeface="Times New Roman"/>
                        </a:rPr>
                        <a:t>Rate of Demand in Rs / Crop / Acre</a:t>
                      </a:r>
                      <a:endParaRPr lang="en-IN" sz="1200" dirty="0">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CAA2"/>
                    </a:solidFill>
                  </a:tcPr>
                </a:tc>
              </a:tr>
              <a:tr h="532952">
                <a:tc>
                  <a:txBody>
                    <a:bodyPr/>
                    <a:lstStyle/>
                    <a:p>
                      <a:pPr algn="ctr">
                        <a:spcAft>
                          <a:spcPts val="0"/>
                        </a:spcAft>
                      </a:pPr>
                      <a:r>
                        <a:rPr lang="en-IN" sz="1800" b="1">
                          <a:solidFill>
                            <a:srgbClr val="002060"/>
                          </a:solidFill>
                          <a:latin typeface="Arial Narrow"/>
                          <a:ea typeface="Times New Roman"/>
                          <a:cs typeface="Times New Roman"/>
                        </a:rPr>
                        <a:t>1</a:t>
                      </a:r>
                      <a:endParaRPr lang="en-IN" sz="1200" b="1">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a:spcAft>
                          <a:spcPts val="0"/>
                        </a:spcAft>
                      </a:pPr>
                      <a:r>
                        <a:rPr lang="en-IN" sz="1700">
                          <a:solidFill>
                            <a:srgbClr val="002060"/>
                          </a:solidFill>
                          <a:latin typeface="Arial Narrow"/>
                          <a:ea typeface="Times New Roman"/>
                          <a:cs typeface="Times New Roman"/>
                        </a:rPr>
                        <a:t>Corpus Fund Considering with Electricity and Lateral Replacement</a:t>
                      </a:r>
                      <a:endParaRPr lang="en-IN" sz="1700">
                        <a:latin typeface="Calibri"/>
                        <a:ea typeface="Calibri"/>
                        <a:cs typeface="Times New Roman"/>
                      </a:endParaRPr>
                    </a:p>
                  </a:txBody>
                  <a:tcPr marL="56088" marR="56088"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0"/>
                    </a:solidFill>
                  </a:tcPr>
                </a:tc>
                <a:tc>
                  <a:txBody>
                    <a:bodyPr/>
                    <a:lstStyle/>
                    <a:p>
                      <a:pPr algn="ctr">
                        <a:spcAft>
                          <a:spcPts val="0"/>
                        </a:spcAft>
                      </a:pPr>
                      <a:r>
                        <a:rPr lang="en-IN" sz="1700" dirty="0">
                          <a:solidFill>
                            <a:srgbClr val="002060"/>
                          </a:solidFill>
                          <a:latin typeface="Arial Narrow"/>
                          <a:ea typeface="Times New Roman"/>
                          <a:cs typeface="Times New Roman"/>
                        </a:rPr>
                        <a:t>1331.00</a:t>
                      </a:r>
                      <a:endParaRPr lang="en-IN" sz="1700" dirty="0">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0"/>
                    </a:solidFill>
                  </a:tcPr>
                </a:tc>
              </a:tr>
              <a:tr h="532952">
                <a:tc>
                  <a:txBody>
                    <a:bodyPr/>
                    <a:lstStyle/>
                    <a:p>
                      <a:pPr algn="ctr">
                        <a:spcAft>
                          <a:spcPts val="0"/>
                        </a:spcAft>
                      </a:pPr>
                      <a:r>
                        <a:rPr lang="en-IN" sz="1800" b="1">
                          <a:solidFill>
                            <a:srgbClr val="002060"/>
                          </a:solidFill>
                          <a:latin typeface="Arial Narrow"/>
                          <a:ea typeface="Times New Roman"/>
                          <a:cs typeface="Times New Roman"/>
                        </a:rPr>
                        <a:t>2</a:t>
                      </a:r>
                      <a:endParaRPr lang="en-IN" sz="1200" b="1">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a:spcAft>
                          <a:spcPts val="0"/>
                        </a:spcAft>
                      </a:pPr>
                      <a:r>
                        <a:rPr lang="en-IN" sz="1700" dirty="0">
                          <a:solidFill>
                            <a:srgbClr val="002060"/>
                          </a:solidFill>
                          <a:latin typeface="Arial Narrow"/>
                          <a:ea typeface="Times New Roman"/>
                          <a:cs typeface="Times New Roman"/>
                        </a:rPr>
                        <a:t>Corpus Fund Considering without Electricity and Lateral Replacement</a:t>
                      </a:r>
                      <a:endParaRPr lang="en-IN" sz="1700" dirty="0">
                        <a:latin typeface="Calibri"/>
                        <a:ea typeface="Calibri"/>
                        <a:cs typeface="Times New Roman"/>
                      </a:endParaRPr>
                    </a:p>
                  </a:txBody>
                  <a:tcPr marL="56088" marR="56088"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CAA2"/>
                    </a:solidFill>
                  </a:tcPr>
                </a:tc>
                <a:tc>
                  <a:txBody>
                    <a:bodyPr/>
                    <a:lstStyle/>
                    <a:p>
                      <a:pPr algn="ctr">
                        <a:spcAft>
                          <a:spcPts val="0"/>
                        </a:spcAft>
                      </a:pPr>
                      <a:r>
                        <a:rPr lang="en-IN" sz="1700">
                          <a:solidFill>
                            <a:srgbClr val="002060"/>
                          </a:solidFill>
                          <a:latin typeface="Arial Narrow"/>
                          <a:ea typeface="Times New Roman"/>
                          <a:cs typeface="Times New Roman"/>
                        </a:rPr>
                        <a:t>1120.00</a:t>
                      </a:r>
                      <a:endParaRPr lang="en-IN" sz="1700">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CAA2"/>
                    </a:solidFill>
                  </a:tcPr>
                </a:tc>
              </a:tr>
              <a:tr h="532952">
                <a:tc>
                  <a:txBody>
                    <a:bodyPr/>
                    <a:lstStyle/>
                    <a:p>
                      <a:pPr algn="ctr">
                        <a:spcAft>
                          <a:spcPts val="0"/>
                        </a:spcAft>
                      </a:pPr>
                      <a:r>
                        <a:rPr lang="en-IN" sz="1800" b="1">
                          <a:solidFill>
                            <a:srgbClr val="002060"/>
                          </a:solidFill>
                          <a:latin typeface="Arial Narrow"/>
                          <a:ea typeface="Times New Roman"/>
                          <a:cs typeface="Times New Roman"/>
                        </a:rPr>
                        <a:t>3</a:t>
                      </a:r>
                      <a:endParaRPr lang="en-IN" sz="1200" b="1">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a:spcAft>
                          <a:spcPts val="0"/>
                        </a:spcAft>
                      </a:pPr>
                      <a:r>
                        <a:rPr lang="en-IN" sz="1700">
                          <a:solidFill>
                            <a:srgbClr val="002060"/>
                          </a:solidFill>
                          <a:latin typeface="Arial Narrow"/>
                          <a:ea typeface="Times New Roman"/>
                          <a:cs typeface="Times New Roman"/>
                        </a:rPr>
                        <a:t>Corpus Fund Considering with  Electricity and without Lateral Replacement</a:t>
                      </a:r>
                      <a:endParaRPr lang="en-IN" sz="1700">
                        <a:latin typeface="Calibri"/>
                        <a:ea typeface="Calibri"/>
                        <a:cs typeface="Times New Roman"/>
                      </a:endParaRPr>
                    </a:p>
                  </a:txBody>
                  <a:tcPr marL="56088" marR="56088"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0"/>
                    </a:solidFill>
                  </a:tcPr>
                </a:tc>
                <a:tc>
                  <a:txBody>
                    <a:bodyPr/>
                    <a:lstStyle/>
                    <a:p>
                      <a:pPr algn="ctr">
                        <a:spcAft>
                          <a:spcPts val="0"/>
                        </a:spcAft>
                      </a:pPr>
                      <a:r>
                        <a:rPr lang="en-IN" sz="1700">
                          <a:solidFill>
                            <a:srgbClr val="002060"/>
                          </a:solidFill>
                          <a:latin typeface="Arial Narrow"/>
                          <a:ea typeface="Times New Roman"/>
                          <a:cs typeface="Times New Roman"/>
                        </a:rPr>
                        <a:t>280.00</a:t>
                      </a:r>
                      <a:endParaRPr lang="en-IN" sz="1700">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4D0"/>
                    </a:solidFill>
                  </a:tcPr>
                </a:tc>
              </a:tr>
              <a:tr h="532952">
                <a:tc>
                  <a:txBody>
                    <a:bodyPr/>
                    <a:lstStyle/>
                    <a:p>
                      <a:pPr algn="ctr">
                        <a:spcAft>
                          <a:spcPts val="0"/>
                        </a:spcAft>
                      </a:pPr>
                      <a:r>
                        <a:rPr lang="en-IN" sz="1800" b="1" dirty="0">
                          <a:solidFill>
                            <a:srgbClr val="002060"/>
                          </a:solidFill>
                          <a:latin typeface="Arial Narrow"/>
                          <a:ea typeface="Times New Roman"/>
                          <a:cs typeface="Times New Roman"/>
                        </a:rPr>
                        <a:t>4</a:t>
                      </a:r>
                      <a:endParaRPr lang="en-IN" sz="1200" b="1" dirty="0">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a:spcAft>
                          <a:spcPts val="0"/>
                        </a:spcAft>
                      </a:pPr>
                      <a:r>
                        <a:rPr lang="en-IN" sz="1700" dirty="0">
                          <a:solidFill>
                            <a:srgbClr val="002060"/>
                          </a:solidFill>
                          <a:latin typeface="Arial Narrow"/>
                          <a:ea typeface="Times New Roman"/>
                          <a:cs typeface="Times New Roman"/>
                        </a:rPr>
                        <a:t>Corpus Fund Considering without Electricity and without Lateral Replacement</a:t>
                      </a:r>
                      <a:endParaRPr lang="en-IN" sz="1700" dirty="0">
                        <a:latin typeface="Calibri"/>
                        <a:ea typeface="Calibri"/>
                        <a:cs typeface="Times New Roman"/>
                      </a:endParaRPr>
                    </a:p>
                  </a:txBody>
                  <a:tcPr marL="56088" marR="56088" marT="0"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CAA2"/>
                    </a:solidFill>
                  </a:tcPr>
                </a:tc>
                <a:tc>
                  <a:txBody>
                    <a:bodyPr/>
                    <a:lstStyle/>
                    <a:p>
                      <a:pPr algn="ctr">
                        <a:spcAft>
                          <a:spcPts val="0"/>
                        </a:spcAft>
                      </a:pPr>
                      <a:r>
                        <a:rPr lang="en-IN" sz="1700" dirty="0">
                          <a:solidFill>
                            <a:srgbClr val="002060"/>
                          </a:solidFill>
                          <a:latin typeface="Arial Narrow"/>
                          <a:ea typeface="Times New Roman"/>
                          <a:cs typeface="Times New Roman"/>
                        </a:rPr>
                        <a:t>25.00</a:t>
                      </a:r>
                      <a:endParaRPr lang="en-IN" sz="1700" dirty="0">
                        <a:latin typeface="Calibri"/>
                        <a:ea typeface="Calibri"/>
                        <a:cs typeface="Times New Roman"/>
                      </a:endParaRPr>
                    </a:p>
                  </a:txBody>
                  <a:tcPr marL="56088" marR="5608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CAA2"/>
                    </a:solidFill>
                  </a:tcPr>
                </a:tc>
              </a:tr>
            </a:tbl>
          </a:graphicData>
        </a:graphic>
      </p:graphicFrame>
      <p:sp>
        <p:nvSpPr>
          <p:cNvPr id="6" name="TextBox 5"/>
          <p:cNvSpPr txBox="1"/>
          <p:nvPr/>
        </p:nvSpPr>
        <p:spPr>
          <a:xfrm>
            <a:off x="152401" y="5562600"/>
            <a:ext cx="9448800" cy="369332"/>
          </a:xfrm>
          <a:prstGeom prst="rect">
            <a:avLst/>
          </a:prstGeom>
          <a:noFill/>
        </p:spPr>
        <p:txBody>
          <a:bodyPr wrap="square" rtlCol="0">
            <a:spAutoFit/>
          </a:bodyPr>
          <a:lstStyle/>
          <a:p>
            <a:r>
              <a:rPr lang="en-US" sz="1600" dirty="0" smtClean="0">
                <a:solidFill>
                  <a:schemeClr val="tx1">
                    <a:lumMod val="95000"/>
                    <a:lumOff val="5000"/>
                  </a:schemeClr>
                </a:solidFill>
              </a:rPr>
              <a:t>Collecting  Rs1331.00 /crop/Acre will Generate a corpus fund of Rs 8928.00 </a:t>
            </a:r>
            <a:r>
              <a:rPr lang="en-US" sz="1600" dirty="0" err="1" smtClean="0">
                <a:solidFill>
                  <a:schemeClr val="tx1">
                    <a:lumMod val="95000"/>
                    <a:lumOff val="5000"/>
                  </a:schemeClr>
                </a:solidFill>
              </a:rPr>
              <a:t>Lakhs</a:t>
            </a:r>
            <a:r>
              <a:rPr lang="en-US" sz="1600" dirty="0" smtClean="0">
                <a:solidFill>
                  <a:schemeClr val="tx1">
                    <a:lumMod val="95000"/>
                    <a:lumOff val="5000"/>
                  </a:schemeClr>
                </a:solidFill>
              </a:rPr>
              <a:t> after 5 years</a:t>
            </a:r>
            <a:r>
              <a:rPr lang="en-US" dirty="0" smtClean="0"/>
              <a:t>..</a:t>
            </a:r>
            <a:endParaRPr lang="en-US" dirty="0"/>
          </a:p>
        </p:txBody>
      </p:sp>
      <p:sp>
        <p:nvSpPr>
          <p:cNvPr id="9" name="Slide Number Placeholder 8"/>
          <p:cNvSpPr>
            <a:spLocks noGrp="1"/>
          </p:cNvSpPr>
          <p:nvPr>
            <p:ph type="sldNum" sz="quarter" idx="12"/>
          </p:nvPr>
        </p:nvSpPr>
        <p:spPr/>
        <p:txBody>
          <a:bodyPr/>
          <a:lstStyle/>
          <a:p>
            <a:pPr>
              <a:defRPr/>
            </a:pPr>
            <a:fld id="{FE56DF5A-6AF3-4CFA-9216-9DF81F50CFF1}" type="slidenum">
              <a:rPr lang="en-US" smtClean="0"/>
              <a:pPr>
                <a:defRPr/>
              </a:pPr>
              <a:t>33</a:t>
            </a:fld>
            <a:endParaRPr lang="en-US"/>
          </a:p>
        </p:txBody>
      </p:sp>
    </p:spTree>
    <p:extLst>
      <p:ext uri="{BB962C8B-B14F-4D97-AF65-F5344CB8AC3E}">
        <p14:creationId xmlns:p14="http://schemas.microsoft.com/office/powerpoint/2010/main" val="364041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533400" y="609600"/>
            <a:ext cx="8407400" cy="55626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0963" name="TextBox 2"/>
          <p:cNvSpPr txBox="1">
            <a:spLocks noChangeArrowheads="1"/>
          </p:cNvSpPr>
          <p:nvPr/>
        </p:nvSpPr>
        <p:spPr bwMode="auto">
          <a:xfrm>
            <a:off x="5715000" y="762002"/>
            <a:ext cx="3200400" cy="1108075"/>
          </a:xfrm>
          <a:prstGeom prst="rect">
            <a:avLst/>
          </a:prstGeom>
          <a:noFill/>
          <a:ln w="9525">
            <a:noFill/>
            <a:miter lim="800000"/>
            <a:headEnd/>
            <a:tailEnd/>
          </a:ln>
        </p:spPr>
        <p:txBody>
          <a:bodyPr>
            <a:spAutoFit/>
          </a:bodyPr>
          <a:lstStyle/>
          <a:p>
            <a:r>
              <a:rPr lang="en-US" sz="6600">
                <a:solidFill>
                  <a:srgbClr val="FF0000"/>
                </a:solidFill>
                <a:latin typeface="Brush Script MT" pitchFamily="66" charset="0"/>
              </a:rPr>
              <a:t>Thank you</a:t>
            </a:r>
          </a:p>
        </p:txBody>
      </p:sp>
      <p:sp>
        <p:nvSpPr>
          <p:cNvPr id="6" name="Slide Number Placeholder 5"/>
          <p:cNvSpPr>
            <a:spLocks noGrp="1"/>
          </p:cNvSpPr>
          <p:nvPr>
            <p:ph type="sldNum" sz="quarter" idx="12"/>
          </p:nvPr>
        </p:nvSpPr>
        <p:spPr/>
        <p:txBody>
          <a:bodyPr/>
          <a:lstStyle/>
          <a:p>
            <a:pPr>
              <a:defRPr/>
            </a:pPr>
            <a:fld id="{FD9F22D4-8887-45A3-BF8A-A745C1E7E7FA}" type="slidenum">
              <a:rPr lang="en-US" smtClean="0"/>
              <a:pPr>
                <a:defRPr/>
              </a:pPr>
              <a:t>34</a:t>
            </a:fld>
            <a:endParaRPr lang="en-US"/>
          </a:p>
        </p:txBody>
      </p:sp>
    </p:spTree>
    <p:extLst>
      <p:ext uri="{BB962C8B-B14F-4D97-AF65-F5344CB8AC3E}">
        <p14:creationId xmlns:p14="http://schemas.microsoft.com/office/powerpoint/2010/main" val="410806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156" name="Group 36"/>
          <p:cNvGraphicFramePr>
            <a:graphicFrameLocks noGrp="1"/>
          </p:cNvGraphicFramePr>
          <p:nvPr/>
        </p:nvGraphicFramePr>
        <p:xfrm>
          <a:off x="457201" y="2362202"/>
          <a:ext cx="8839200" cy="4267199"/>
        </p:xfrm>
        <a:graphic>
          <a:graphicData uri="http://schemas.openxmlformats.org/drawingml/2006/table">
            <a:tbl>
              <a:tblPr/>
              <a:tblGrid>
                <a:gridCol w="1942485"/>
                <a:gridCol w="1942484"/>
                <a:gridCol w="1696954"/>
                <a:gridCol w="1782097"/>
                <a:gridCol w="1475180"/>
              </a:tblGrid>
              <a:tr h="1245230">
                <a:tc grid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B050"/>
                          </a:solidFill>
                          <a:effectLst/>
                          <a:latin typeface="Calibri" charset="0"/>
                        </a:rPr>
                        <a:t>Water utilization under Drip with different Cropping Intensity</a:t>
                      </a:r>
                    </a:p>
                  </a:txBody>
                  <a:tcPr marL="10001" marR="10001"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9791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AREA in Hectare </a:t>
                      </a:r>
                    </a:p>
                  </a:txBody>
                  <a:tcPr marL="10001" marR="10001"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Water Available in TMC </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Cropping Intensity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70C0"/>
                          </a:solidFill>
                          <a:effectLst/>
                          <a:latin typeface="Calibri" charset="0"/>
                        </a:rPr>
                        <a:t>Utilization of water in TMC </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70C0"/>
                          </a:solidFill>
                          <a:effectLst/>
                          <a:latin typeface="Calibri" charset="0"/>
                        </a:rPr>
                        <a:t>Water Savings in TMC </a:t>
                      </a:r>
                    </a:p>
                  </a:txBody>
                  <a:tcPr marL="10001" marR="10001"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99786">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12,571</a:t>
                      </a:r>
                    </a:p>
                  </a:txBody>
                  <a:tcPr marL="10001" marR="10001"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0070C0"/>
                          </a:solidFill>
                          <a:effectLst/>
                          <a:latin typeface="Calibri" charset="0"/>
                        </a:rPr>
                        <a:t>2.77</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70C0"/>
                          </a:solidFill>
                          <a:effectLst/>
                          <a:latin typeface="Calibri" charset="0"/>
                        </a:rPr>
                        <a:t>115</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70C0"/>
                          </a:solidFill>
                          <a:effectLst/>
                          <a:latin typeface="Calibri" charset="0"/>
                        </a:rPr>
                        <a:t>1.43</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70C0"/>
                          </a:solidFill>
                          <a:effectLst/>
                          <a:latin typeface="Calibri" charset="0"/>
                        </a:rPr>
                        <a:t>1.34</a:t>
                      </a:r>
                    </a:p>
                  </a:txBody>
                  <a:tcPr marL="10001" marR="10001"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99786">
                <a:tc vMerge="1">
                  <a:txBody>
                    <a:bodyPr/>
                    <a:lstStyle/>
                    <a:p>
                      <a:endParaRPr lang="en-US"/>
                    </a:p>
                  </a:txBody>
                  <a:tcPr/>
                </a:tc>
                <a:tc v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170</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2.77</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0</a:t>
                      </a:r>
                    </a:p>
                  </a:txBody>
                  <a:tcPr marL="10001" marR="10001"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52448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24,000</a:t>
                      </a:r>
                    </a:p>
                  </a:txBody>
                  <a:tcPr marL="10001" marR="10001"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115</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2.77</a:t>
                      </a:r>
                    </a:p>
                  </a:txBody>
                  <a:tcPr marL="10001" marR="10001"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70C0"/>
                          </a:solidFill>
                          <a:effectLst/>
                          <a:latin typeface="Calibri" charset="0"/>
                        </a:rPr>
                        <a:t>0</a:t>
                      </a:r>
                    </a:p>
                  </a:txBody>
                  <a:tcPr marL="10001" marR="10001"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178"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pic>
        <p:nvPicPr>
          <p:cNvPr id="4" name="Picture 8"/>
          <p:cNvPicPr>
            <a:picLocks noChangeAspect="1" noChangeArrowheads="1"/>
          </p:cNvPicPr>
          <p:nvPr/>
        </p:nvPicPr>
        <p:blipFill>
          <a:blip r:embed="rId3"/>
          <a:srcRect/>
          <a:stretch>
            <a:fillRect/>
          </a:stretch>
        </p:blipFill>
        <p:spPr bwMode="auto">
          <a:xfrm>
            <a:off x="381000" y="304800"/>
            <a:ext cx="8839200" cy="198596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FD9F22D4-8887-45A3-BF8A-A745C1E7E7FA}" type="slidenum">
              <a:rPr lang="en-US" smtClean="0"/>
              <a:pPr>
                <a:defRPr/>
              </a:pPr>
              <a:t>4</a:t>
            </a:fld>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79425" y="304800"/>
            <a:ext cx="8642351" cy="381000"/>
          </a:xfrm>
        </p:spPr>
        <p:txBody>
          <a:bodyPr>
            <a:normAutofit fontScale="90000"/>
          </a:bodyPr>
          <a:lstStyle/>
          <a:p>
            <a:pPr algn="ctr"/>
            <a:r>
              <a:rPr lang="en-US" b="1" u="sng" dirty="0" smtClean="0">
                <a:solidFill>
                  <a:srgbClr val="FFC000"/>
                </a:solidFill>
              </a:rPr>
              <a:t>Request</a:t>
            </a:r>
          </a:p>
        </p:txBody>
      </p:sp>
      <p:sp>
        <p:nvSpPr>
          <p:cNvPr id="18435" name="Rectangle 3"/>
          <p:cNvSpPr>
            <a:spLocks noGrp="1" noChangeArrowheads="1"/>
          </p:cNvSpPr>
          <p:nvPr>
            <p:ph sz="quarter" idx="1"/>
          </p:nvPr>
        </p:nvSpPr>
        <p:spPr>
          <a:xfrm>
            <a:off x="449263" y="3124200"/>
            <a:ext cx="8709026" cy="3505200"/>
          </a:xfrm>
        </p:spPr>
        <p:txBody>
          <a:bodyPr>
            <a:normAutofit fontScale="32500" lnSpcReduction="20000"/>
          </a:bodyPr>
          <a:lstStyle/>
          <a:p>
            <a:pPr algn="just">
              <a:lnSpc>
                <a:spcPct val="150000"/>
              </a:lnSpc>
              <a:spcBef>
                <a:spcPts val="1200"/>
              </a:spcBef>
              <a:spcAft>
                <a:spcPts val="1200"/>
              </a:spcAft>
            </a:pPr>
            <a:endParaRPr lang="en-US" sz="3600" b="1" dirty="0" smtClean="0">
              <a:solidFill>
                <a:srgbClr val="000099"/>
              </a:solidFill>
            </a:endParaRPr>
          </a:p>
          <a:p>
            <a:pPr algn="just">
              <a:lnSpc>
                <a:spcPct val="150000"/>
              </a:lnSpc>
              <a:spcBef>
                <a:spcPts val="1200"/>
              </a:spcBef>
              <a:spcAft>
                <a:spcPts val="1200"/>
              </a:spcAft>
            </a:pPr>
            <a:r>
              <a:rPr lang="en-US" sz="4400" b="1" dirty="0" smtClean="0">
                <a:solidFill>
                  <a:srgbClr val="002060"/>
                </a:solidFill>
              </a:rPr>
              <a:t>As this is a Pilot Drip Irrigation System at large scale for first time in Karnataka in  India, therefore, funding is requested from Government of India.</a:t>
            </a:r>
          </a:p>
          <a:p>
            <a:pPr algn="just">
              <a:lnSpc>
                <a:spcPct val="150000"/>
              </a:lnSpc>
              <a:spcBef>
                <a:spcPts val="1200"/>
              </a:spcBef>
              <a:spcAft>
                <a:spcPts val="1200"/>
              </a:spcAft>
              <a:buNone/>
            </a:pPr>
            <a:r>
              <a:rPr lang="en-US" sz="4800" smtClean="0">
                <a:solidFill>
                  <a:srgbClr val="00B050"/>
                </a:solidFill>
              </a:rPr>
              <a:t>          APPROVALS</a:t>
            </a:r>
            <a:endParaRPr lang="en-US" sz="4800" dirty="0" smtClean="0">
              <a:solidFill>
                <a:srgbClr val="00B050"/>
              </a:solidFill>
            </a:endParaRPr>
          </a:p>
          <a:p>
            <a:pPr algn="just">
              <a:lnSpc>
                <a:spcPct val="150000"/>
              </a:lnSpc>
              <a:spcBef>
                <a:spcPts val="1200"/>
              </a:spcBef>
              <a:spcAft>
                <a:spcPts val="1200"/>
              </a:spcAft>
            </a:pPr>
            <a:r>
              <a:rPr lang="en-US" sz="4800" dirty="0" smtClean="0">
                <a:solidFill>
                  <a:srgbClr val="002060"/>
                </a:solidFill>
              </a:rPr>
              <a:t>Government vide G.O </a:t>
            </a:r>
            <a:r>
              <a:rPr lang="en-US" sz="4800" dirty="0" err="1" smtClean="0">
                <a:solidFill>
                  <a:srgbClr val="002060"/>
                </a:solidFill>
              </a:rPr>
              <a:t>dt</a:t>
            </a:r>
            <a:r>
              <a:rPr lang="en-US" sz="4800" dirty="0" smtClean="0">
                <a:solidFill>
                  <a:srgbClr val="002060"/>
                </a:solidFill>
              </a:rPr>
              <a:t> 16-08-2012 has accorded administrative approval for implementation of Micro-irrigation system as a pilot project under 2</a:t>
            </a:r>
            <a:r>
              <a:rPr lang="en-US" sz="4800" baseline="30000" dirty="0" smtClean="0">
                <a:solidFill>
                  <a:srgbClr val="002060"/>
                </a:solidFill>
              </a:rPr>
              <a:t>nd</a:t>
            </a:r>
            <a:r>
              <a:rPr lang="en-US" sz="4800" dirty="0" smtClean="0">
                <a:solidFill>
                  <a:srgbClr val="002060"/>
                </a:solidFill>
              </a:rPr>
              <a:t> stage of </a:t>
            </a:r>
            <a:r>
              <a:rPr lang="en-US" sz="4800" dirty="0" err="1" smtClean="0">
                <a:solidFill>
                  <a:srgbClr val="002060"/>
                </a:solidFill>
              </a:rPr>
              <a:t>Ramthal</a:t>
            </a:r>
            <a:r>
              <a:rPr lang="en-US" sz="4800" dirty="0" smtClean="0">
                <a:solidFill>
                  <a:srgbClr val="002060"/>
                </a:solidFill>
              </a:rPr>
              <a:t>( </a:t>
            </a:r>
            <a:r>
              <a:rPr lang="en-US" sz="4800" dirty="0" err="1" smtClean="0">
                <a:solidFill>
                  <a:srgbClr val="002060"/>
                </a:solidFill>
              </a:rPr>
              <a:t>Marol</a:t>
            </a:r>
            <a:r>
              <a:rPr lang="en-US" sz="4800" dirty="0" smtClean="0">
                <a:solidFill>
                  <a:srgbClr val="002060"/>
                </a:solidFill>
              </a:rPr>
              <a:t>) LIS including O&amp;M for Rs 786.11 </a:t>
            </a:r>
            <a:r>
              <a:rPr lang="en-US" sz="4800" dirty="0" err="1" smtClean="0">
                <a:solidFill>
                  <a:srgbClr val="002060"/>
                </a:solidFill>
              </a:rPr>
              <a:t>crores</a:t>
            </a:r>
            <a:r>
              <a:rPr lang="en-US" sz="4800" dirty="0" smtClean="0">
                <a:solidFill>
                  <a:srgbClr val="002060"/>
                </a:solidFill>
              </a:rPr>
              <a:t> ( PL 2011-12</a:t>
            </a:r>
          </a:p>
          <a:p>
            <a:pPr algn="just">
              <a:lnSpc>
                <a:spcPct val="150000"/>
              </a:lnSpc>
              <a:spcBef>
                <a:spcPts val="1200"/>
              </a:spcBef>
              <a:spcAft>
                <a:spcPts val="1200"/>
              </a:spcAft>
            </a:pPr>
            <a:endParaRPr lang="en-US" sz="3800" dirty="0" smtClean="0">
              <a:solidFill>
                <a:srgbClr val="FF0000"/>
              </a:solidFill>
            </a:endParaRPr>
          </a:p>
          <a:p>
            <a:pPr algn="just">
              <a:lnSpc>
                <a:spcPct val="150000"/>
              </a:lnSpc>
              <a:spcBef>
                <a:spcPts val="1200"/>
              </a:spcBef>
              <a:spcAft>
                <a:spcPts val="1200"/>
              </a:spcAft>
            </a:pPr>
            <a:endParaRPr lang="en-US" sz="5100" b="1" dirty="0" smtClean="0">
              <a:solidFill>
                <a:srgbClr val="000099"/>
              </a:solidFill>
            </a:endParaRPr>
          </a:p>
        </p:txBody>
      </p:sp>
      <p:sp>
        <p:nvSpPr>
          <p:cNvPr id="18436"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pic>
        <p:nvPicPr>
          <p:cNvPr id="5" name="Content Placeholder 5" descr="DSC_1322.JPG"/>
          <p:cNvPicPr>
            <a:picLocks noChangeAspect="1"/>
          </p:cNvPicPr>
          <p:nvPr/>
        </p:nvPicPr>
        <p:blipFill>
          <a:blip r:embed="rId2" cstate="print"/>
          <a:stretch>
            <a:fillRect/>
          </a:stretch>
        </p:blipFill>
        <p:spPr>
          <a:xfrm>
            <a:off x="381000" y="609600"/>
            <a:ext cx="9067800" cy="2895600"/>
          </a:xfrm>
          <a:prstGeom prst="rect">
            <a:avLst/>
          </a:prstGeom>
        </p:spPr>
      </p:pic>
      <p:sp>
        <p:nvSpPr>
          <p:cNvPr id="8" name="Slide Number Placeholder 7"/>
          <p:cNvSpPr>
            <a:spLocks noGrp="1"/>
          </p:cNvSpPr>
          <p:nvPr>
            <p:ph type="sldNum" sz="quarter" idx="12"/>
          </p:nvPr>
        </p:nvSpPr>
        <p:spPr/>
        <p:txBody>
          <a:bodyPr/>
          <a:lstStyle/>
          <a:p>
            <a:pPr>
              <a:defRPr/>
            </a:pPr>
            <a:fld id="{FE56DF5A-6AF3-4CFA-9216-9DF81F50CFF1}"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9425" y="76201"/>
            <a:ext cx="8642351" cy="533400"/>
          </a:xfrm>
        </p:spPr>
        <p:txBody>
          <a:bodyPr>
            <a:normAutofit fontScale="90000"/>
          </a:bodyPr>
          <a:lstStyle/>
          <a:p>
            <a:r>
              <a:rPr lang="en-US" sz="2800" dirty="0" smtClean="0">
                <a:solidFill>
                  <a:srgbClr val="002060"/>
                </a:solidFill>
              </a:rPr>
              <a:t>Brief Technical Details of the proposed Drip irrigation</a:t>
            </a:r>
          </a:p>
        </p:txBody>
      </p:sp>
      <p:sp>
        <p:nvSpPr>
          <p:cNvPr id="8195" name="Rectangle 3"/>
          <p:cNvSpPr>
            <a:spLocks noGrp="1" noChangeArrowheads="1"/>
          </p:cNvSpPr>
          <p:nvPr>
            <p:ph sz="quarter" idx="1"/>
          </p:nvPr>
        </p:nvSpPr>
        <p:spPr>
          <a:xfrm>
            <a:off x="228600" y="533400"/>
            <a:ext cx="9072563" cy="6019800"/>
          </a:xfrm>
        </p:spPr>
        <p:txBody>
          <a:bodyPr/>
          <a:lstStyle/>
          <a:p>
            <a:pPr marL="455613" indent="-455613" algn="just">
              <a:lnSpc>
                <a:spcPct val="110000"/>
              </a:lnSpc>
              <a:spcBef>
                <a:spcPct val="0"/>
              </a:spcBef>
              <a:buFont typeface="Wingdings" pitchFamily="2" charset="2"/>
              <a:buChar char="Ø"/>
            </a:pPr>
            <a:r>
              <a:rPr lang="en-US" sz="1500" b="1" dirty="0" smtClean="0">
                <a:solidFill>
                  <a:schemeClr val="tx2"/>
                </a:solidFill>
              </a:rPr>
              <a:t>In the present proposal of Drip Irrigation, the irrigation intensity and cropping pattern considered are at 115%.  The contemplated ICA under CONVENTIONAL Irrigation in 2nd stage of </a:t>
            </a:r>
            <a:r>
              <a:rPr lang="en-US" sz="1500" b="1" dirty="0" err="1" smtClean="0">
                <a:solidFill>
                  <a:schemeClr val="tx2"/>
                </a:solidFill>
              </a:rPr>
              <a:t>Ramthal</a:t>
            </a:r>
            <a:r>
              <a:rPr lang="en-US" sz="1500" b="1" dirty="0" smtClean="0">
                <a:solidFill>
                  <a:schemeClr val="tx2"/>
                </a:solidFill>
              </a:rPr>
              <a:t> LIS was 12,571 Hectares and the water </a:t>
            </a:r>
            <a:r>
              <a:rPr lang="en-US" sz="1500" b="1" dirty="0" err="1" smtClean="0">
                <a:solidFill>
                  <a:schemeClr val="tx2"/>
                </a:solidFill>
              </a:rPr>
              <a:t>availiability</a:t>
            </a:r>
            <a:r>
              <a:rPr lang="en-US" sz="1500" b="1" dirty="0" smtClean="0">
                <a:solidFill>
                  <a:schemeClr val="tx2"/>
                </a:solidFill>
              </a:rPr>
              <a:t> is 2.77 TMC.</a:t>
            </a:r>
          </a:p>
          <a:p>
            <a:pPr marL="455613" indent="-455613" algn="just">
              <a:lnSpc>
                <a:spcPct val="110000"/>
              </a:lnSpc>
              <a:spcBef>
                <a:spcPct val="0"/>
              </a:spcBef>
              <a:buFont typeface="Wingdings" pitchFamily="2" charset="2"/>
              <a:buChar char="Ø"/>
            </a:pPr>
            <a:endParaRPr lang="en-US" sz="300" b="1" dirty="0" smtClean="0">
              <a:solidFill>
                <a:srgbClr val="000099"/>
              </a:solidFill>
            </a:endParaRPr>
          </a:p>
          <a:p>
            <a:pPr marL="455613" indent="-455613" algn="just">
              <a:lnSpc>
                <a:spcPct val="110000"/>
              </a:lnSpc>
              <a:spcBef>
                <a:spcPct val="0"/>
              </a:spcBef>
              <a:buFont typeface="Wingdings" pitchFamily="2" charset="2"/>
              <a:buChar char="Ø"/>
            </a:pPr>
            <a:r>
              <a:rPr lang="en-US" sz="1500" b="1" dirty="0" smtClean="0">
                <a:solidFill>
                  <a:srgbClr val="0070C0"/>
                </a:solidFill>
              </a:rPr>
              <a:t>Adoption of Drip irrigation lead to a savings of water of about 1.34 TMC and by </a:t>
            </a:r>
            <a:r>
              <a:rPr lang="en-US" sz="1500" b="1" dirty="0" err="1" smtClean="0">
                <a:solidFill>
                  <a:srgbClr val="0070C0"/>
                </a:solidFill>
              </a:rPr>
              <a:t>retainingm</a:t>
            </a:r>
            <a:r>
              <a:rPr lang="en-US" sz="1500" b="1" dirty="0" smtClean="0">
                <a:solidFill>
                  <a:srgbClr val="0070C0"/>
                </a:solidFill>
              </a:rPr>
              <a:t> the approved cropping intensity of 115%, </a:t>
            </a:r>
            <a:r>
              <a:rPr lang="en-US" sz="1500" b="1" dirty="0" err="1" smtClean="0">
                <a:solidFill>
                  <a:srgbClr val="0070C0"/>
                </a:solidFill>
              </a:rPr>
              <a:t>dditional</a:t>
            </a:r>
            <a:r>
              <a:rPr lang="en-US" sz="1500" b="1" dirty="0" smtClean="0">
                <a:solidFill>
                  <a:srgbClr val="0070C0"/>
                </a:solidFill>
              </a:rPr>
              <a:t> area of 11,429 Hectares (</a:t>
            </a:r>
            <a:r>
              <a:rPr lang="en-US" sz="1500" b="1" dirty="0" err="1" smtClean="0">
                <a:solidFill>
                  <a:srgbClr val="0070C0"/>
                </a:solidFill>
              </a:rPr>
              <a:t>upto</a:t>
            </a:r>
            <a:r>
              <a:rPr lang="en-US" sz="1500" b="1" dirty="0" smtClean="0">
                <a:solidFill>
                  <a:srgbClr val="0070C0"/>
                </a:solidFill>
              </a:rPr>
              <a:t> RL 560 Mt. including additional command of </a:t>
            </a:r>
            <a:r>
              <a:rPr lang="en-US" sz="1500" b="1" dirty="0" err="1" smtClean="0">
                <a:solidFill>
                  <a:srgbClr val="0070C0"/>
                </a:solidFill>
              </a:rPr>
              <a:t>Hungund</a:t>
            </a:r>
            <a:r>
              <a:rPr lang="en-US" sz="1500" b="1" dirty="0" smtClean="0">
                <a:solidFill>
                  <a:srgbClr val="0070C0"/>
                </a:solidFill>
              </a:rPr>
              <a:t> </a:t>
            </a:r>
            <a:r>
              <a:rPr lang="en-US" sz="1500" b="1" dirty="0" err="1" smtClean="0">
                <a:solidFill>
                  <a:srgbClr val="0070C0"/>
                </a:solidFill>
              </a:rPr>
              <a:t>Taluk</a:t>
            </a:r>
            <a:r>
              <a:rPr lang="en-US" sz="1500" b="1" dirty="0" smtClean="0">
                <a:solidFill>
                  <a:srgbClr val="0070C0"/>
                </a:solidFill>
              </a:rPr>
              <a:t>) is proposed for irrigation through drip</a:t>
            </a:r>
            <a:r>
              <a:rPr lang="en-US" sz="1500" b="1" dirty="0" smtClean="0">
                <a:solidFill>
                  <a:srgbClr val="006600"/>
                </a:solidFill>
              </a:rPr>
              <a:t>.</a:t>
            </a:r>
          </a:p>
          <a:p>
            <a:pPr marL="455613" indent="-455613" algn="just">
              <a:lnSpc>
                <a:spcPct val="110000"/>
              </a:lnSpc>
              <a:spcBef>
                <a:spcPct val="0"/>
              </a:spcBef>
              <a:buFont typeface="Wingdings" pitchFamily="2" charset="2"/>
              <a:buChar char="Ø"/>
            </a:pPr>
            <a:endParaRPr lang="en-US" sz="100" b="1" dirty="0" smtClean="0">
              <a:solidFill>
                <a:srgbClr val="006600"/>
              </a:solidFill>
            </a:endParaRPr>
          </a:p>
          <a:p>
            <a:pPr marL="455613" indent="-455613" algn="just">
              <a:lnSpc>
                <a:spcPct val="80000"/>
              </a:lnSpc>
              <a:spcBef>
                <a:spcPct val="0"/>
              </a:spcBef>
              <a:buFont typeface="Wingdings" pitchFamily="2" charset="2"/>
              <a:buChar char="Ø"/>
            </a:pPr>
            <a:endParaRPr lang="en-US" sz="100" b="1" dirty="0" smtClean="0">
              <a:solidFill>
                <a:srgbClr val="663300"/>
              </a:solidFill>
            </a:endParaRPr>
          </a:p>
          <a:p>
            <a:pPr marL="455613" indent="-455613" algn="just">
              <a:lnSpc>
                <a:spcPct val="120000"/>
              </a:lnSpc>
              <a:spcBef>
                <a:spcPct val="0"/>
              </a:spcBef>
              <a:buFont typeface="Wingdings" pitchFamily="2" charset="2"/>
              <a:buChar char="Ø"/>
            </a:pPr>
            <a:r>
              <a:rPr lang="en-US" sz="1500" b="1" dirty="0" smtClean="0">
                <a:solidFill>
                  <a:schemeClr val="tx2"/>
                </a:solidFill>
              </a:rPr>
              <a:t>The total area of 24,000 Hectares is divided into 48 blocks and each block is having an approximate area of 500 to 600 Ha.  Further, each block is designed in multiple module of 50 Ha. zones and there will be totally 840 zones.  Each 50 zone is provided with one head unit and drip irrigation system with </a:t>
            </a:r>
            <a:r>
              <a:rPr lang="en-US" sz="1500" b="1" dirty="0" err="1" smtClean="0">
                <a:solidFill>
                  <a:schemeClr val="tx2"/>
                </a:solidFill>
              </a:rPr>
              <a:t>fertigation</a:t>
            </a:r>
            <a:r>
              <a:rPr lang="en-US" sz="1500" b="1" dirty="0" smtClean="0">
                <a:solidFill>
                  <a:schemeClr val="tx2"/>
                </a:solidFill>
              </a:rPr>
              <a:t> equipment, mains, sub-mains and control valves and drip lines with integral drippers. </a:t>
            </a:r>
          </a:p>
          <a:p>
            <a:pPr marL="455613" indent="-455613" algn="just">
              <a:lnSpc>
                <a:spcPct val="120000"/>
              </a:lnSpc>
              <a:spcBef>
                <a:spcPct val="0"/>
              </a:spcBef>
              <a:buFont typeface="Wingdings" pitchFamily="2" charset="2"/>
              <a:buChar char="Ø"/>
            </a:pPr>
            <a:r>
              <a:rPr lang="en-US" sz="1500" b="1" dirty="0" smtClean="0">
                <a:solidFill>
                  <a:schemeClr val="tx2"/>
                </a:solidFill>
              </a:rPr>
              <a:t>The lateral spacing considered is 1.52m with dipper spacing 0.40 m. </a:t>
            </a:r>
          </a:p>
          <a:p>
            <a:pPr marL="455613" indent="-455613" algn="just">
              <a:lnSpc>
                <a:spcPct val="120000"/>
              </a:lnSpc>
              <a:spcBef>
                <a:spcPct val="0"/>
              </a:spcBef>
              <a:buFont typeface="Wingdings" pitchFamily="2" charset="2"/>
              <a:buChar char="Ø"/>
            </a:pPr>
            <a:endParaRPr lang="en-US" sz="1500" b="1" dirty="0" smtClean="0">
              <a:solidFill>
                <a:srgbClr val="660066"/>
              </a:solidFill>
            </a:endParaRPr>
          </a:p>
        </p:txBody>
      </p:sp>
      <p:sp>
        <p:nvSpPr>
          <p:cNvPr id="8196"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pic>
        <p:nvPicPr>
          <p:cNvPr id="5" name="Picture 2"/>
          <p:cNvPicPr>
            <a:picLocks noChangeAspect="1" noChangeArrowheads="1"/>
          </p:cNvPicPr>
          <p:nvPr/>
        </p:nvPicPr>
        <p:blipFill>
          <a:blip r:embed="rId2"/>
          <a:srcRect/>
          <a:stretch>
            <a:fillRect/>
          </a:stretch>
        </p:blipFill>
        <p:spPr bwMode="auto">
          <a:xfrm>
            <a:off x="152400" y="3505200"/>
            <a:ext cx="9144000" cy="3124199"/>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pPr>
              <a:defRPr/>
            </a:pPr>
            <a:fld id="{FE56DF5A-6AF3-4CFA-9216-9DF81F50CFF1}"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V="1">
            <a:off x="400050" y="2895600"/>
            <a:ext cx="1120140" cy="228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Arc 2"/>
          <p:cNvSpPr/>
          <p:nvPr/>
        </p:nvSpPr>
        <p:spPr>
          <a:xfrm flipH="1">
            <a:off x="432057" y="1752600"/>
            <a:ext cx="48005" cy="5334000"/>
          </a:xfrm>
          <a:prstGeom prst="arc">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240031" y="1600200"/>
            <a:ext cx="48005" cy="4648200"/>
          </a:xfrm>
          <a:prstGeom prst="arc">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ounded Rectangle 4"/>
          <p:cNvSpPr/>
          <p:nvPr/>
        </p:nvSpPr>
        <p:spPr>
          <a:xfrm>
            <a:off x="1440180" y="2362200"/>
            <a:ext cx="560070" cy="1295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00250" y="2971800"/>
            <a:ext cx="800100" cy="152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00350" y="2590800"/>
            <a:ext cx="720090" cy="8382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0380" y="533400"/>
            <a:ext cx="160020" cy="2057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120390" y="3429000"/>
            <a:ext cx="160020" cy="2667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80410" y="3810000"/>
            <a:ext cx="880110" cy="152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60520" y="3429000"/>
            <a:ext cx="480060" cy="1066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40580" y="3886200"/>
            <a:ext cx="880110" cy="152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520690" y="3581400"/>
            <a:ext cx="720090" cy="685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400800" y="3352800"/>
            <a:ext cx="560070" cy="1066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240780" y="3810000"/>
            <a:ext cx="16002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960870" y="3810000"/>
            <a:ext cx="16002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20890" y="3124200"/>
            <a:ext cx="400050" cy="152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520940" y="1600200"/>
            <a:ext cx="160020" cy="1905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520940" y="4419600"/>
            <a:ext cx="16002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60020" y="1219200"/>
            <a:ext cx="1920240" cy="523220"/>
          </a:xfrm>
          <a:prstGeom prst="rect">
            <a:avLst/>
          </a:prstGeom>
          <a:noFill/>
        </p:spPr>
        <p:txBody>
          <a:bodyPr wrap="square" rtlCol="0">
            <a:spAutoFit/>
          </a:bodyPr>
          <a:lstStyle/>
          <a:p>
            <a:r>
              <a:rPr lang="en-US" sz="1400" dirty="0" smtClean="0">
                <a:solidFill>
                  <a:srgbClr val="FF0000"/>
                </a:solidFill>
              </a:rPr>
              <a:t>NARAYAN PUR DAM BACK WATER</a:t>
            </a:r>
            <a:endParaRPr lang="en-US" sz="1400" dirty="0">
              <a:solidFill>
                <a:srgbClr val="FF0000"/>
              </a:solidFill>
            </a:endParaRPr>
          </a:p>
        </p:txBody>
      </p:sp>
      <p:sp>
        <p:nvSpPr>
          <p:cNvPr id="36" name="TextBox 35"/>
          <p:cNvSpPr txBox="1"/>
          <p:nvPr/>
        </p:nvSpPr>
        <p:spPr>
          <a:xfrm>
            <a:off x="560070" y="2209800"/>
            <a:ext cx="880110" cy="646331"/>
          </a:xfrm>
          <a:prstGeom prst="rect">
            <a:avLst/>
          </a:prstGeom>
          <a:noFill/>
        </p:spPr>
        <p:txBody>
          <a:bodyPr wrap="square" rtlCol="0">
            <a:spAutoFit/>
          </a:bodyPr>
          <a:lstStyle/>
          <a:p>
            <a:r>
              <a:rPr lang="en-US" sz="1200" dirty="0" smtClean="0">
                <a:solidFill>
                  <a:srgbClr val="008000"/>
                </a:solidFill>
              </a:rPr>
              <a:t>INTAKE CHANNEL 475 m</a:t>
            </a:r>
            <a:endParaRPr lang="en-US" sz="1200" dirty="0">
              <a:solidFill>
                <a:srgbClr val="008000"/>
              </a:solidFill>
            </a:endParaRPr>
          </a:p>
        </p:txBody>
      </p:sp>
      <p:sp>
        <p:nvSpPr>
          <p:cNvPr id="37" name="TextBox 36"/>
          <p:cNvSpPr txBox="1"/>
          <p:nvPr/>
        </p:nvSpPr>
        <p:spPr>
          <a:xfrm>
            <a:off x="1440180" y="3733800"/>
            <a:ext cx="1040130" cy="738664"/>
          </a:xfrm>
          <a:prstGeom prst="rect">
            <a:avLst/>
          </a:prstGeom>
          <a:noFill/>
        </p:spPr>
        <p:txBody>
          <a:bodyPr wrap="square" rtlCol="0">
            <a:spAutoFit/>
          </a:bodyPr>
          <a:lstStyle/>
          <a:p>
            <a:r>
              <a:rPr lang="en-US" sz="1400" dirty="0" smtClean="0">
                <a:solidFill>
                  <a:srgbClr val="008000"/>
                </a:solidFill>
              </a:rPr>
              <a:t>JACKWELL / PUMP HOUSE</a:t>
            </a:r>
            <a:endParaRPr lang="en-US" sz="1400" dirty="0">
              <a:solidFill>
                <a:srgbClr val="008000"/>
              </a:solidFill>
            </a:endParaRPr>
          </a:p>
        </p:txBody>
      </p:sp>
      <p:sp>
        <p:nvSpPr>
          <p:cNvPr id="38" name="TextBox 37"/>
          <p:cNvSpPr txBox="1"/>
          <p:nvPr/>
        </p:nvSpPr>
        <p:spPr>
          <a:xfrm>
            <a:off x="2000250" y="2362200"/>
            <a:ext cx="800100" cy="646331"/>
          </a:xfrm>
          <a:prstGeom prst="rect">
            <a:avLst/>
          </a:prstGeom>
          <a:noFill/>
        </p:spPr>
        <p:txBody>
          <a:bodyPr wrap="square" rtlCol="0">
            <a:spAutoFit/>
          </a:bodyPr>
          <a:lstStyle/>
          <a:p>
            <a:r>
              <a:rPr lang="en-US" sz="1200" dirty="0" smtClean="0">
                <a:solidFill>
                  <a:srgbClr val="FF0000"/>
                </a:solidFill>
              </a:rPr>
              <a:t>RAISIING MAIN 4.65 </a:t>
            </a:r>
            <a:endParaRPr lang="en-US" sz="1200" dirty="0">
              <a:solidFill>
                <a:srgbClr val="FF0000"/>
              </a:solidFill>
            </a:endParaRPr>
          </a:p>
        </p:txBody>
      </p:sp>
      <p:sp>
        <p:nvSpPr>
          <p:cNvPr id="39" name="TextBox 38"/>
          <p:cNvSpPr txBox="1"/>
          <p:nvPr/>
        </p:nvSpPr>
        <p:spPr>
          <a:xfrm>
            <a:off x="3440430" y="2831068"/>
            <a:ext cx="640080" cy="369332"/>
          </a:xfrm>
          <a:prstGeom prst="rect">
            <a:avLst/>
          </a:prstGeom>
          <a:noFill/>
        </p:spPr>
        <p:txBody>
          <a:bodyPr wrap="square" rtlCol="0">
            <a:spAutoFit/>
          </a:bodyPr>
          <a:lstStyle/>
          <a:p>
            <a:r>
              <a:rPr lang="en-US" dirty="0" smtClean="0">
                <a:solidFill>
                  <a:srgbClr val="FF0000"/>
                </a:solidFill>
              </a:rPr>
              <a:t>D C</a:t>
            </a:r>
            <a:endParaRPr lang="en-US" dirty="0">
              <a:solidFill>
                <a:srgbClr val="FF0000"/>
              </a:solidFill>
            </a:endParaRPr>
          </a:p>
        </p:txBody>
      </p:sp>
      <p:sp>
        <p:nvSpPr>
          <p:cNvPr id="41" name="TextBox 40"/>
          <p:cNvSpPr txBox="1"/>
          <p:nvPr/>
        </p:nvSpPr>
        <p:spPr>
          <a:xfrm>
            <a:off x="3280410" y="5334001"/>
            <a:ext cx="800100" cy="1015663"/>
          </a:xfrm>
          <a:prstGeom prst="rect">
            <a:avLst/>
          </a:prstGeom>
          <a:noFill/>
        </p:spPr>
        <p:txBody>
          <a:bodyPr wrap="square" rtlCol="0">
            <a:spAutoFit/>
          </a:bodyPr>
          <a:lstStyle/>
          <a:p>
            <a:r>
              <a:rPr lang="en-US" sz="1200" dirty="0" smtClean="0">
                <a:solidFill>
                  <a:srgbClr val="008000"/>
                </a:solidFill>
              </a:rPr>
              <a:t>I STAGE</a:t>
            </a:r>
          </a:p>
          <a:p>
            <a:r>
              <a:rPr lang="en-US" sz="1200" dirty="0" smtClean="0">
                <a:solidFill>
                  <a:srgbClr val="008000"/>
                </a:solidFill>
              </a:rPr>
              <a:t>WEST MAIN CANAL-8090 Ha</a:t>
            </a:r>
            <a:endParaRPr lang="en-US" sz="1200" dirty="0">
              <a:solidFill>
                <a:srgbClr val="008000"/>
              </a:solidFill>
            </a:endParaRPr>
          </a:p>
        </p:txBody>
      </p:sp>
      <p:sp>
        <p:nvSpPr>
          <p:cNvPr id="42" name="Rectangle 41"/>
          <p:cNvSpPr/>
          <p:nvPr/>
        </p:nvSpPr>
        <p:spPr>
          <a:xfrm>
            <a:off x="3280411" y="1143001"/>
            <a:ext cx="880111" cy="1015663"/>
          </a:xfrm>
          <a:prstGeom prst="rect">
            <a:avLst/>
          </a:prstGeom>
        </p:spPr>
        <p:txBody>
          <a:bodyPr wrap="square">
            <a:spAutoFit/>
          </a:bodyPr>
          <a:lstStyle/>
          <a:p>
            <a:r>
              <a:rPr lang="en-US" sz="1200" dirty="0" smtClean="0">
                <a:solidFill>
                  <a:srgbClr val="008000"/>
                </a:solidFill>
              </a:rPr>
              <a:t>I STAGE EAST MAIN CANAL-5960 Ha</a:t>
            </a:r>
            <a:endParaRPr lang="en-US" sz="1200" dirty="0">
              <a:solidFill>
                <a:srgbClr val="008000"/>
              </a:solidFill>
            </a:endParaRPr>
          </a:p>
        </p:txBody>
      </p:sp>
      <p:sp>
        <p:nvSpPr>
          <p:cNvPr id="43" name="TextBox 42"/>
          <p:cNvSpPr txBox="1"/>
          <p:nvPr/>
        </p:nvSpPr>
        <p:spPr>
          <a:xfrm>
            <a:off x="3840480" y="4495801"/>
            <a:ext cx="960120" cy="646331"/>
          </a:xfrm>
          <a:prstGeom prst="rect">
            <a:avLst/>
          </a:prstGeom>
          <a:noFill/>
        </p:spPr>
        <p:txBody>
          <a:bodyPr wrap="square" rtlCol="0">
            <a:spAutoFit/>
          </a:bodyPr>
          <a:lstStyle/>
          <a:p>
            <a:r>
              <a:rPr lang="en-US" sz="1200" dirty="0" smtClean="0">
                <a:solidFill>
                  <a:srgbClr val="FF0000"/>
                </a:solidFill>
              </a:rPr>
              <a:t>II STAGE JACK WELL</a:t>
            </a:r>
            <a:endParaRPr lang="en-US" sz="1200" dirty="0">
              <a:solidFill>
                <a:srgbClr val="FF0000"/>
              </a:solidFill>
            </a:endParaRPr>
          </a:p>
        </p:txBody>
      </p:sp>
      <p:sp>
        <p:nvSpPr>
          <p:cNvPr id="45" name="TextBox 44"/>
          <p:cNvSpPr txBox="1"/>
          <p:nvPr/>
        </p:nvSpPr>
        <p:spPr>
          <a:xfrm>
            <a:off x="4640580" y="3276600"/>
            <a:ext cx="800100" cy="646331"/>
          </a:xfrm>
          <a:prstGeom prst="rect">
            <a:avLst/>
          </a:prstGeom>
          <a:noFill/>
        </p:spPr>
        <p:txBody>
          <a:bodyPr wrap="square" rtlCol="0">
            <a:spAutoFit/>
          </a:bodyPr>
          <a:lstStyle/>
          <a:p>
            <a:r>
              <a:rPr lang="en-US" sz="1200" dirty="0" smtClean="0">
                <a:solidFill>
                  <a:srgbClr val="FF0000"/>
                </a:solidFill>
              </a:rPr>
              <a:t>RAISING MAIN 3.01 </a:t>
            </a:r>
            <a:endParaRPr lang="en-US" sz="1200" dirty="0">
              <a:solidFill>
                <a:srgbClr val="FF0000"/>
              </a:solidFill>
            </a:endParaRPr>
          </a:p>
        </p:txBody>
      </p:sp>
      <p:sp>
        <p:nvSpPr>
          <p:cNvPr id="46" name="TextBox 45"/>
          <p:cNvSpPr txBox="1"/>
          <p:nvPr/>
        </p:nvSpPr>
        <p:spPr>
          <a:xfrm>
            <a:off x="5520690" y="3242846"/>
            <a:ext cx="656105" cy="338554"/>
          </a:xfrm>
          <a:prstGeom prst="rect">
            <a:avLst/>
          </a:prstGeom>
          <a:noFill/>
        </p:spPr>
        <p:txBody>
          <a:bodyPr wrap="square" rtlCol="0">
            <a:spAutoFit/>
          </a:bodyPr>
          <a:lstStyle/>
          <a:p>
            <a:r>
              <a:rPr lang="en-US" sz="1600" dirty="0" smtClean="0">
                <a:solidFill>
                  <a:srgbClr val="FF0000"/>
                </a:solidFill>
              </a:rPr>
              <a:t>D C</a:t>
            </a:r>
            <a:endParaRPr lang="en-US" sz="1600" dirty="0">
              <a:solidFill>
                <a:srgbClr val="FF0000"/>
              </a:solidFill>
            </a:endParaRPr>
          </a:p>
        </p:txBody>
      </p:sp>
      <p:sp>
        <p:nvSpPr>
          <p:cNvPr id="47" name="TextBox 46"/>
          <p:cNvSpPr txBox="1"/>
          <p:nvPr/>
        </p:nvSpPr>
        <p:spPr>
          <a:xfrm>
            <a:off x="6240780" y="3124201"/>
            <a:ext cx="640080" cy="276999"/>
          </a:xfrm>
          <a:prstGeom prst="rect">
            <a:avLst/>
          </a:prstGeom>
          <a:noFill/>
        </p:spPr>
        <p:txBody>
          <a:bodyPr wrap="square" rtlCol="0">
            <a:spAutoFit/>
          </a:bodyPr>
          <a:lstStyle/>
          <a:p>
            <a:r>
              <a:rPr lang="en-US" sz="1200" dirty="0" smtClean="0">
                <a:solidFill>
                  <a:srgbClr val="FF0000"/>
                </a:solidFill>
              </a:rPr>
              <a:t>SUMP</a:t>
            </a:r>
            <a:endParaRPr lang="en-US" sz="1200" dirty="0">
              <a:solidFill>
                <a:srgbClr val="FF0000"/>
              </a:solidFill>
            </a:endParaRPr>
          </a:p>
        </p:txBody>
      </p:sp>
      <p:sp>
        <p:nvSpPr>
          <p:cNvPr id="48" name="TextBox 47"/>
          <p:cNvSpPr txBox="1"/>
          <p:nvPr/>
        </p:nvSpPr>
        <p:spPr>
          <a:xfrm>
            <a:off x="6880860" y="4724400"/>
            <a:ext cx="800100" cy="954107"/>
          </a:xfrm>
          <a:prstGeom prst="rect">
            <a:avLst/>
          </a:prstGeom>
          <a:noFill/>
        </p:spPr>
        <p:txBody>
          <a:bodyPr wrap="square" rtlCol="0">
            <a:spAutoFit/>
          </a:bodyPr>
          <a:lstStyle/>
          <a:p>
            <a:r>
              <a:rPr lang="en-US" sz="1400" dirty="0" smtClean="0">
                <a:solidFill>
                  <a:srgbClr val="008000"/>
                </a:solidFill>
              </a:rPr>
              <a:t>DRIP PUMP HOUSE</a:t>
            </a:r>
            <a:endParaRPr lang="en-US" sz="1400" dirty="0">
              <a:solidFill>
                <a:srgbClr val="008000"/>
              </a:solidFill>
            </a:endParaRPr>
          </a:p>
        </p:txBody>
      </p:sp>
      <p:sp>
        <p:nvSpPr>
          <p:cNvPr id="49" name="Down Arrow 48"/>
          <p:cNvSpPr/>
          <p:nvPr/>
        </p:nvSpPr>
        <p:spPr>
          <a:xfrm>
            <a:off x="7760970" y="5638800"/>
            <a:ext cx="160020" cy="3810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Up Arrow 49"/>
          <p:cNvSpPr/>
          <p:nvPr/>
        </p:nvSpPr>
        <p:spPr>
          <a:xfrm>
            <a:off x="7760970" y="1676400"/>
            <a:ext cx="240030" cy="4572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943850" y="533400"/>
            <a:ext cx="1200150" cy="1384995"/>
          </a:xfrm>
          <a:prstGeom prst="rect">
            <a:avLst/>
          </a:prstGeom>
          <a:noFill/>
        </p:spPr>
        <p:txBody>
          <a:bodyPr wrap="square" rtlCol="0">
            <a:spAutoFit/>
          </a:bodyPr>
          <a:lstStyle/>
          <a:p>
            <a:r>
              <a:rPr lang="en-US" sz="1400" dirty="0" smtClean="0">
                <a:solidFill>
                  <a:srgbClr val="008000"/>
                </a:solidFill>
              </a:rPr>
              <a:t>DRIP NET WORK EAST SIDE AREA-12300 HA- 4 Zones z</a:t>
            </a:r>
            <a:endParaRPr lang="en-US" sz="1400" dirty="0">
              <a:solidFill>
                <a:srgbClr val="008000"/>
              </a:solidFill>
            </a:endParaRPr>
          </a:p>
        </p:txBody>
      </p:sp>
      <p:sp>
        <p:nvSpPr>
          <p:cNvPr id="52" name="TextBox 51"/>
          <p:cNvSpPr txBox="1"/>
          <p:nvPr/>
        </p:nvSpPr>
        <p:spPr>
          <a:xfrm>
            <a:off x="8016240" y="5181600"/>
            <a:ext cx="1280160" cy="1169551"/>
          </a:xfrm>
          <a:prstGeom prst="rect">
            <a:avLst/>
          </a:prstGeom>
          <a:noFill/>
        </p:spPr>
        <p:txBody>
          <a:bodyPr wrap="square" rtlCol="0">
            <a:spAutoFit/>
          </a:bodyPr>
          <a:lstStyle/>
          <a:p>
            <a:r>
              <a:rPr lang="en-US" sz="1400" dirty="0" smtClean="0">
                <a:solidFill>
                  <a:srgbClr val="008000"/>
                </a:solidFill>
              </a:rPr>
              <a:t>DRIP NET WORK WEST SIDE AREA-11700 HA – 2 Zones</a:t>
            </a:r>
            <a:endParaRPr lang="en-US" sz="1400" dirty="0">
              <a:solidFill>
                <a:srgbClr val="008000"/>
              </a:solidFill>
            </a:endParaRPr>
          </a:p>
        </p:txBody>
      </p:sp>
      <p:sp>
        <p:nvSpPr>
          <p:cNvPr id="53" name="TextBox 52"/>
          <p:cNvSpPr txBox="1"/>
          <p:nvPr/>
        </p:nvSpPr>
        <p:spPr>
          <a:xfrm>
            <a:off x="320040" y="152400"/>
            <a:ext cx="9121140" cy="338554"/>
          </a:xfrm>
          <a:prstGeom prst="rect">
            <a:avLst/>
          </a:prstGeom>
          <a:noFill/>
        </p:spPr>
        <p:txBody>
          <a:bodyPr wrap="square" rtlCol="0">
            <a:spAutoFit/>
          </a:bodyPr>
          <a:lstStyle/>
          <a:p>
            <a:r>
              <a:rPr lang="en-US" sz="1600" dirty="0" smtClean="0">
                <a:solidFill>
                  <a:srgbClr val="002060"/>
                </a:solidFill>
              </a:rPr>
              <a:t>SCHEMTAIC DIAGRAM OF RAMTHAL (MAROL) I  STAGE LIS    &amp; II STAGE DRIP IRRIGATION  </a:t>
            </a:r>
            <a:endParaRPr lang="en-US" sz="1600" dirty="0">
              <a:solidFill>
                <a:srgbClr val="002060"/>
              </a:solidFill>
            </a:endParaRPr>
          </a:p>
        </p:txBody>
      </p:sp>
      <p:sp>
        <p:nvSpPr>
          <p:cNvPr id="54" name="Up Arrow 53"/>
          <p:cNvSpPr/>
          <p:nvPr/>
        </p:nvSpPr>
        <p:spPr>
          <a:xfrm>
            <a:off x="352046" y="3810000"/>
            <a:ext cx="48005" cy="533400"/>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60020" y="457200"/>
            <a:ext cx="2960370" cy="523220"/>
          </a:xfrm>
          <a:prstGeom prst="rect">
            <a:avLst/>
          </a:prstGeom>
          <a:noFill/>
        </p:spPr>
        <p:txBody>
          <a:bodyPr wrap="square" rtlCol="0">
            <a:spAutoFit/>
          </a:bodyPr>
          <a:lstStyle/>
          <a:p>
            <a:r>
              <a:rPr lang="en-US" sz="1400" dirty="0" smtClean="0">
                <a:solidFill>
                  <a:srgbClr val="FF0000"/>
                </a:solidFill>
              </a:rPr>
              <a:t>I STAGE GRAVITY FLOW – 14050 Ha</a:t>
            </a:r>
            <a:endParaRPr lang="en-US" sz="1400" dirty="0">
              <a:solidFill>
                <a:srgbClr val="FF0000"/>
              </a:solidFill>
            </a:endParaRPr>
          </a:p>
        </p:txBody>
      </p:sp>
      <p:sp>
        <p:nvSpPr>
          <p:cNvPr id="44" name="TextBox 43"/>
          <p:cNvSpPr txBox="1"/>
          <p:nvPr/>
        </p:nvSpPr>
        <p:spPr>
          <a:xfrm>
            <a:off x="4080510" y="457200"/>
            <a:ext cx="3200400" cy="338554"/>
          </a:xfrm>
          <a:prstGeom prst="rect">
            <a:avLst/>
          </a:prstGeom>
          <a:noFill/>
        </p:spPr>
        <p:txBody>
          <a:bodyPr wrap="square" rtlCol="0">
            <a:spAutoFit/>
          </a:bodyPr>
          <a:lstStyle/>
          <a:p>
            <a:r>
              <a:rPr lang="en-US" sz="1600" dirty="0" smtClean="0">
                <a:solidFill>
                  <a:srgbClr val="FF0000"/>
                </a:solidFill>
              </a:rPr>
              <a:t>II STAGE DRIP IRR – 24000 Ha</a:t>
            </a:r>
            <a:endParaRPr lang="en-US" sz="1600" dirty="0">
              <a:solidFill>
                <a:srgbClr val="FF0000"/>
              </a:solidFill>
            </a:endParaRPr>
          </a:p>
        </p:txBody>
      </p:sp>
      <p:sp>
        <p:nvSpPr>
          <p:cNvPr id="56" name="TextBox 55"/>
          <p:cNvSpPr txBox="1"/>
          <p:nvPr/>
        </p:nvSpPr>
        <p:spPr>
          <a:xfrm>
            <a:off x="3429000" y="3516868"/>
            <a:ext cx="825867" cy="369332"/>
          </a:xfrm>
          <a:prstGeom prst="rect">
            <a:avLst/>
          </a:prstGeom>
          <a:noFill/>
        </p:spPr>
        <p:txBody>
          <a:bodyPr wrap="none" rtlCol="0">
            <a:spAutoFit/>
          </a:bodyPr>
          <a:lstStyle/>
          <a:p>
            <a:r>
              <a:rPr lang="en-US" dirty="0" smtClean="0"/>
              <a:t>334m </a:t>
            </a:r>
            <a:endParaRPr lang="en-US" dirty="0"/>
          </a:p>
        </p:txBody>
      </p:sp>
      <p:sp>
        <p:nvSpPr>
          <p:cNvPr id="58" name="Slide Number Placeholder 57"/>
          <p:cNvSpPr>
            <a:spLocks noGrp="1"/>
          </p:cNvSpPr>
          <p:nvPr>
            <p:ph type="sldNum" sz="quarter" idx="12"/>
          </p:nvPr>
        </p:nvSpPr>
        <p:spPr/>
        <p:txBody>
          <a:bodyPr/>
          <a:lstStyle/>
          <a:p>
            <a:pPr>
              <a:defRPr/>
            </a:pPr>
            <a:fld id="{FD9F22D4-8887-45A3-BF8A-A745C1E7E7FA}"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1360489" y="2438402"/>
            <a:ext cx="5840412" cy="4105275"/>
          </a:xfrm>
          <a:prstGeom prst="rect">
            <a:avLst/>
          </a:prstGeom>
          <a:noFill/>
          <a:ln w="9525">
            <a:noFill/>
            <a:miter lim="800000"/>
            <a:headEnd/>
            <a:tailEnd/>
          </a:ln>
        </p:spPr>
      </p:pic>
      <p:pic>
        <p:nvPicPr>
          <p:cNvPr id="6148" name="Picture 4"/>
          <p:cNvPicPr>
            <a:picLocks noChangeAspect="1" noChangeArrowheads="1"/>
          </p:cNvPicPr>
          <p:nvPr/>
        </p:nvPicPr>
        <p:blipFill>
          <a:blip r:embed="rId4"/>
          <a:srcRect/>
          <a:stretch>
            <a:fillRect/>
          </a:stretch>
        </p:blipFill>
        <p:spPr bwMode="auto">
          <a:xfrm>
            <a:off x="1279526" y="1828800"/>
            <a:ext cx="7681913" cy="4648200"/>
          </a:xfrm>
          <a:prstGeom prst="rect">
            <a:avLst/>
          </a:prstGeom>
          <a:noFill/>
          <a:ln w="9525">
            <a:noFill/>
            <a:miter lim="800000"/>
            <a:headEnd/>
            <a:tailEnd/>
          </a:ln>
        </p:spPr>
      </p:pic>
      <p:cxnSp>
        <p:nvCxnSpPr>
          <p:cNvPr id="9" name="Curved Connector 8"/>
          <p:cNvCxnSpPr/>
          <p:nvPr/>
        </p:nvCxnSpPr>
        <p:spPr>
          <a:xfrm>
            <a:off x="6553201" y="309565"/>
            <a:ext cx="3048000" cy="1290637"/>
          </a:xfrm>
          <a:prstGeom prst="curvedConnector3">
            <a:avLst>
              <a:gd name="adj1" fmla="val 50000"/>
            </a:avLst>
          </a:prstGeom>
          <a:ln w="3238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5121275" y="2819400"/>
            <a:ext cx="958850" cy="76200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8001001" y="1371600"/>
            <a:ext cx="239713" cy="381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endParaRPr lang="en-US" sz="1200" dirty="0">
              <a:solidFill>
                <a:srgbClr val="FFFFFF"/>
              </a:solidFill>
              <a:latin typeface="Calibri" pitchFamily="34" charset="0"/>
            </a:endParaRPr>
          </a:p>
        </p:txBody>
      </p:sp>
      <p:sp>
        <p:nvSpPr>
          <p:cNvPr id="16" name="Rounded Rectangle 15"/>
          <p:cNvSpPr/>
          <p:nvPr/>
        </p:nvSpPr>
        <p:spPr>
          <a:xfrm rot="2656911">
            <a:off x="5807075" y="2803525"/>
            <a:ext cx="204788" cy="34448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endParaRPr lang="en-US" sz="1200" dirty="0">
              <a:solidFill>
                <a:srgbClr val="FFFFFF"/>
              </a:solidFill>
              <a:latin typeface="Calibri" pitchFamily="34" charset="0"/>
            </a:endParaRPr>
          </a:p>
        </p:txBody>
      </p:sp>
      <p:sp>
        <p:nvSpPr>
          <p:cNvPr id="13" name="Rounded Rectangle 12"/>
          <p:cNvSpPr/>
          <p:nvPr/>
        </p:nvSpPr>
        <p:spPr>
          <a:xfrm>
            <a:off x="4960939" y="3505200"/>
            <a:ext cx="239712" cy="228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endParaRPr lang="en-US" sz="1200" dirty="0">
              <a:solidFill>
                <a:srgbClr val="FFFFFF"/>
              </a:solidFill>
              <a:latin typeface="Calibri" pitchFamily="34" charset="0"/>
            </a:endParaRPr>
          </a:p>
        </p:txBody>
      </p:sp>
      <p:sp>
        <p:nvSpPr>
          <p:cNvPr id="7" name="Freeform 6"/>
          <p:cNvSpPr/>
          <p:nvPr/>
        </p:nvSpPr>
        <p:spPr>
          <a:xfrm>
            <a:off x="-1260475" y="1758950"/>
            <a:ext cx="7342188" cy="3048000"/>
          </a:xfrm>
          <a:custGeom>
            <a:avLst/>
            <a:gdLst>
              <a:gd name="connsiteX0" fmla="*/ 0 w 3797300"/>
              <a:gd name="connsiteY0" fmla="*/ 1146175 h 1674019"/>
              <a:gd name="connsiteX1" fmla="*/ 100012 w 3797300"/>
              <a:gd name="connsiteY1" fmla="*/ 1155700 h 1674019"/>
              <a:gd name="connsiteX2" fmla="*/ 138112 w 3797300"/>
              <a:gd name="connsiteY2" fmla="*/ 1117600 h 1674019"/>
              <a:gd name="connsiteX3" fmla="*/ 180975 w 3797300"/>
              <a:gd name="connsiteY3" fmla="*/ 1031875 h 1674019"/>
              <a:gd name="connsiteX4" fmla="*/ 338137 w 3797300"/>
              <a:gd name="connsiteY4" fmla="*/ 1074737 h 1674019"/>
              <a:gd name="connsiteX5" fmla="*/ 390525 w 3797300"/>
              <a:gd name="connsiteY5" fmla="*/ 1189037 h 1674019"/>
              <a:gd name="connsiteX6" fmla="*/ 466725 w 3797300"/>
              <a:gd name="connsiteY6" fmla="*/ 1141412 h 1674019"/>
              <a:gd name="connsiteX7" fmla="*/ 500062 w 3797300"/>
              <a:gd name="connsiteY7" fmla="*/ 1055687 h 1674019"/>
              <a:gd name="connsiteX8" fmla="*/ 400050 w 3797300"/>
              <a:gd name="connsiteY8" fmla="*/ 974725 h 1674019"/>
              <a:gd name="connsiteX9" fmla="*/ 357187 w 3797300"/>
              <a:gd name="connsiteY9" fmla="*/ 898525 h 1674019"/>
              <a:gd name="connsiteX10" fmla="*/ 400050 w 3797300"/>
              <a:gd name="connsiteY10" fmla="*/ 831850 h 1674019"/>
              <a:gd name="connsiteX11" fmla="*/ 481012 w 3797300"/>
              <a:gd name="connsiteY11" fmla="*/ 817562 h 1674019"/>
              <a:gd name="connsiteX12" fmla="*/ 600075 w 3797300"/>
              <a:gd name="connsiteY12" fmla="*/ 841375 h 1674019"/>
              <a:gd name="connsiteX13" fmla="*/ 723900 w 3797300"/>
              <a:gd name="connsiteY13" fmla="*/ 846137 h 1674019"/>
              <a:gd name="connsiteX14" fmla="*/ 738187 w 3797300"/>
              <a:gd name="connsiteY14" fmla="*/ 974725 h 1674019"/>
              <a:gd name="connsiteX15" fmla="*/ 781050 w 3797300"/>
              <a:gd name="connsiteY15" fmla="*/ 1017587 h 1674019"/>
              <a:gd name="connsiteX16" fmla="*/ 814387 w 3797300"/>
              <a:gd name="connsiteY16" fmla="*/ 1060450 h 1674019"/>
              <a:gd name="connsiteX17" fmla="*/ 823912 w 3797300"/>
              <a:gd name="connsiteY17" fmla="*/ 1174750 h 1674019"/>
              <a:gd name="connsiteX18" fmla="*/ 866775 w 3797300"/>
              <a:gd name="connsiteY18" fmla="*/ 1208087 h 1674019"/>
              <a:gd name="connsiteX19" fmla="*/ 942975 w 3797300"/>
              <a:gd name="connsiteY19" fmla="*/ 1217612 h 1674019"/>
              <a:gd name="connsiteX20" fmla="*/ 1095375 w 3797300"/>
              <a:gd name="connsiteY20" fmla="*/ 1222375 h 1674019"/>
              <a:gd name="connsiteX21" fmla="*/ 1190625 w 3797300"/>
              <a:gd name="connsiteY21" fmla="*/ 1246187 h 1674019"/>
              <a:gd name="connsiteX22" fmla="*/ 1295400 w 3797300"/>
              <a:gd name="connsiteY22" fmla="*/ 1270000 h 1674019"/>
              <a:gd name="connsiteX23" fmla="*/ 1357312 w 3797300"/>
              <a:gd name="connsiteY23" fmla="*/ 1227137 h 1674019"/>
              <a:gd name="connsiteX24" fmla="*/ 1466850 w 3797300"/>
              <a:gd name="connsiteY24" fmla="*/ 1250950 h 1674019"/>
              <a:gd name="connsiteX25" fmla="*/ 1495425 w 3797300"/>
              <a:gd name="connsiteY25" fmla="*/ 1198562 h 1674019"/>
              <a:gd name="connsiteX26" fmla="*/ 1519237 w 3797300"/>
              <a:gd name="connsiteY26" fmla="*/ 1122362 h 1674019"/>
              <a:gd name="connsiteX27" fmla="*/ 1581150 w 3797300"/>
              <a:gd name="connsiteY27" fmla="*/ 1122362 h 1674019"/>
              <a:gd name="connsiteX28" fmla="*/ 1628775 w 3797300"/>
              <a:gd name="connsiteY28" fmla="*/ 1146175 h 1674019"/>
              <a:gd name="connsiteX29" fmla="*/ 1600200 w 3797300"/>
              <a:gd name="connsiteY29" fmla="*/ 1260475 h 1674019"/>
              <a:gd name="connsiteX30" fmla="*/ 1581150 w 3797300"/>
              <a:gd name="connsiteY30" fmla="*/ 1460500 h 1674019"/>
              <a:gd name="connsiteX31" fmla="*/ 1581150 w 3797300"/>
              <a:gd name="connsiteY31" fmla="*/ 1531937 h 1674019"/>
              <a:gd name="connsiteX32" fmla="*/ 1657350 w 3797300"/>
              <a:gd name="connsiteY32" fmla="*/ 1570037 h 1674019"/>
              <a:gd name="connsiteX33" fmla="*/ 1695450 w 3797300"/>
              <a:gd name="connsiteY33" fmla="*/ 1660525 h 1674019"/>
              <a:gd name="connsiteX34" fmla="*/ 1714500 w 3797300"/>
              <a:gd name="connsiteY34" fmla="*/ 1651000 h 1674019"/>
              <a:gd name="connsiteX35" fmla="*/ 1747837 w 3797300"/>
              <a:gd name="connsiteY35" fmla="*/ 1612900 h 1674019"/>
              <a:gd name="connsiteX36" fmla="*/ 1695450 w 3797300"/>
              <a:gd name="connsiteY36" fmla="*/ 1546225 h 1674019"/>
              <a:gd name="connsiteX37" fmla="*/ 1700212 w 3797300"/>
              <a:gd name="connsiteY37" fmla="*/ 1460500 h 1674019"/>
              <a:gd name="connsiteX38" fmla="*/ 1738312 w 3797300"/>
              <a:gd name="connsiteY38" fmla="*/ 1422400 h 1674019"/>
              <a:gd name="connsiteX39" fmla="*/ 1833562 w 3797300"/>
              <a:gd name="connsiteY39" fmla="*/ 1412875 h 1674019"/>
              <a:gd name="connsiteX40" fmla="*/ 1819275 w 3797300"/>
              <a:gd name="connsiteY40" fmla="*/ 1293812 h 1674019"/>
              <a:gd name="connsiteX41" fmla="*/ 1804987 w 3797300"/>
              <a:gd name="connsiteY41" fmla="*/ 1155700 h 1674019"/>
              <a:gd name="connsiteX42" fmla="*/ 1819275 w 3797300"/>
              <a:gd name="connsiteY42" fmla="*/ 1046162 h 1674019"/>
              <a:gd name="connsiteX43" fmla="*/ 1900237 w 3797300"/>
              <a:gd name="connsiteY43" fmla="*/ 974725 h 1674019"/>
              <a:gd name="connsiteX44" fmla="*/ 1995487 w 3797300"/>
              <a:gd name="connsiteY44" fmla="*/ 965200 h 1674019"/>
              <a:gd name="connsiteX45" fmla="*/ 2024062 w 3797300"/>
              <a:gd name="connsiteY45" fmla="*/ 1122362 h 1674019"/>
              <a:gd name="connsiteX46" fmla="*/ 2062162 w 3797300"/>
              <a:gd name="connsiteY46" fmla="*/ 1250950 h 1674019"/>
              <a:gd name="connsiteX47" fmla="*/ 2124075 w 3797300"/>
              <a:gd name="connsiteY47" fmla="*/ 1322387 h 1674019"/>
              <a:gd name="connsiteX48" fmla="*/ 2143125 w 3797300"/>
              <a:gd name="connsiteY48" fmla="*/ 1189037 h 1674019"/>
              <a:gd name="connsiteX49" fmla="*/ 2190750 w 3797300"/>
              <a:gd name="connsiteY49" fmla="*/ 1089025 h 1674019"/>
              <a:gd name="connsiteX50" fmla="*/ 2209800 w 3797300"/>
              <a:gd name="connsiteY50" fmla="*/ 1003300 h 1674019"/>
              <a:gd name="connsiteX51" fmla="*/ 2286000 w 3797300"/>
              <a:gd name="connsiteY51" fmla="*/ 965200 h 1674019"/>
              <a:gd name="connsiteX52" fmla="*/ 2414587 w 3797300"/>
              <a:gd name="connsiteY52" fmla="*/ 993775 h 1674019"/>
              <a:gd name="connsiteX53" fmla="*/ 2547937 w 3797300"/>
              <a:gd name="connsiteY53" fmla="*/ 1012825 h 1674019"/>
              <a:gd name="connsiteX54" fmla="*/ 2605087 w 3797300"/>
              <a:gd name="connsiteY54" fmla="*/ 1027112 h 1674019"/>
              <a:gd name="connsiteX55" fmla="*/ 2647950 w 3797300"/>
              <a:gd name="connsiteY55" fmla="*/ 989012 h 1674019"/>
              <a:gd name="connsiteX56" fmla="*/ 2576512 w 3797300"/>
              <a:gd name="connsiteY56" fmla="*/ 927100 h 1674019"/>
              <a:gd name="connsiteX57" fmla="*/ 2528887 w 3797300"/>
              <a:gd name="connsiteY57" fmla="*/ 908050 h 1674019"/>
              <a:gd name="connsiteX58" fmla="*/ 2533650 w 3797300"/>
              <a:gd name="connsiteY58" fmla="*/ 812800 h 1674019"/>
              <a:gd name="connsiteX59" fmla="*/ 2500312 w 3797300"/>
              <a:gd name="connsiteY59" fmla="*/ 803275 h 1674019"/>
              <a:gd name="connsiteX60" fmla="*/ 2400300 w 3797300"/>
              <a:gd name="connsiteY60" fmla="*/ 784225 h 1674019"/>
              <a:gd name="connsiteX61" fmla="*/ 2314575 w 3797300"/>
              <a:gd name="connsiteY61" fmla="*/ 717550 h 1674019"/>
              <a:gd name="connsiteX62" fmla="*/ 2314575 w 3797300"/>
              <a:gd name="connsiteY62" fmla="*/ 650875 h 1674019"/>
              <a:gd name="connsiteX63" fmla="*/ 2386012 w 3797300"/>
              <a:gd name="connsiteY63" fmla="*/ 574675 h 1674019"/>
              <a:gd name="connsiteX64" fmla="*/ 2314575 w 3797300"/>
              <a:gd name="connsiteY64" fmla="*/ 493712 h 1674019"/>
              <a:gd name="connsiteX65" fmla="*/ 2319337 w 3797300"/>
              <a:gd name="connsiteY65" fmla="*/ 412750 h 1674019"/>
              <a:gd name="connsiteX66" fmla="*/ 2314575 w 3797300"/>
              <a:gd name="connsiteY66" fmla="*/ 379412 h 1674019"/>
              <a:gd name="connsiteX67" fmla="*/ 2328862 w 3797300"/>
              <a:gd name="connsiteY67" fmla="*/ 307975 h 1674019"/>
              <a:gd name="connsiteX68" fmla="*/ 2347912 w 3797300"/>
              <a:gd name="connsiteY68" fmla="*/ 255587 h 1674019"/>
              <a:gd name="connsiteX69" fmla="*/ 2447925 w 3797300"/>
              <a:gd name="connsiteY69" fmla="*/ 227012 h 1674019"/>
              <a:gd name="connsiteX70" fmla="*/ 2452687 w 3797300"/>
              <a:gd name="connsiteY70" fmla="*/ 269875 h 1674019"/>
              <a:gd name="connsiteX71" fmla="*/ 2514600 w 3797300"/>
              <a:gd name="connsiteY71" fmla="*/ 231775 h 1674019"/>
              <a:gd name="connsiteX72" fmla="*/ 2605087 w 3797300"/>
              <a:gd name="connsiteY72" fmla="*/ 246062 h 1674019"/>
              <a:gd name="connsiteX73" fmla="*/ 2643187 w 3797300"/>
              <a:gd name="connsiteY73" fmla="*/ 322262 h 1674019"/>
              <a:gd name="connsiteX74" fmla="*/ 2695575 w 3797300"/>
              <a:gd name="connsiteY74" fmla="*/ 317500 h 1674019"/>
              <a:gd name="connsiteX75" fmla="*/ 2695575 w 3797300"/>
              <a:gd name="connsiteY75" fmla="*/ 246062 h 1674019"/>
              <a:gd name="connsiteX76" fmla="*/ 2752725 w 3797300"/>
              <a:gd name="connsiteY76" fmla="*/ 246062 h 1674019"/>
              <a:gd name="connsiteX77" fmla="*/ 2833687 w 3797300"/>
              <a:gd name="connsiteY77" fmla="*/ 307975 h 1674019"/>
              <a:gd name="connsiteX78" fmla="*/ 2890837 w 3797300"/>
              <a:gd name="connsiteY78" fmla="*/ 284162 h 1674019"/>
              <a:gd name="connsiteX79" fmla="*/ 2924175 w 3797300"/>
              <a:gd name="connsiteY79" fmla="*/ 222250 h 1674019"/>
              <a:gd name="connsiteX80" fmla="*/ 2976562 w 3797300"/>
              <a:gd name="connsiteY80" fmla="*/ 188912 h 1674019"/>
              <a:gd name="connsiteX81" fmla="*/ 3076575 w 3797300"/>
              <a:gd name="connsiteY81" fmla="*/ 103187 h 1674019"/>
              <a:gd name="connsiteX82" fmla="*/ 3148012 w 3797300"/>
              <a:gd name="connsiteY82" fmla="*/ 60325 h 1674019"/>
              <a:gd name="connsiteX83" fmla="*/ 3190875 w 3797300"/>
              <a:gd name="connsiteY83" fmla="*/ 127000 h 1674019"/>
              <a:gd name="connsiteX84" fmla="*/ 3186112 w 3797300"/>
              <a:gd name="connsiteY84" fmla="*/ 198437 h 1674019"/>
              <a:gd name="connsiteX85" fmla="*/ 3209925 w 3797300"/>
              <a:gd name="connsiteY85" fmla="*/ 293687 h 1674019"/>
              <a:gd name="connsiteX86" fmla="*/ 3186112 w 3797300"/>
              <a:gd name="connsiteY86" fmla="*/ 341312 h 1674019"/>
              <a:gd name="connsiteX87" fmla="*/ 3228975 w 3797300"/>
              <a:gd name="connsiteY87" fmla="*/ 407987 h 1674019"/>
              <a:gd name="connsiteX88" fmla="*/ 3248025 w 3797300"/>
              <a:gd name="connsiteY88" fmla="*/ 427037 h 1674019"/>
              <a:gd name="connsiteX89" fmla="*/ 3309937 w 3797300"/>
              <a:gd name="connsiteY89" fmla="*/ 355600 h 1674019"/>
              <a:gd name="connsiteX90" fmla="*/ 3381375 w 3797300"/>
              <a:gd name="connsiteY90" fmla="*/ 284162 h 1674019"/>
              <a:gd name="connsiteX91" fmla="*/ 3376612 w 3797300"/>
              <a:gd name="connsiteY91" fmla="*/ 165100 h 1674019"/>
              <a:gd name="connsiteX92" fmla="*/ 3395662 w 3797300"/>
              <a:gd name="connsiteY92" fmla="*/ 74612 h 1674019"/>
              <a:gd name="connsiteX93" fmla="*/ 3414712 w 3797300"/>
              <a:gd name="connsiteY93" fmla="*/ 3175 h 1674019"/>
              <a:gd name="connsiteX94" fmla="*/ 3533775 w 3797300"/>
              <a:gd name="connsiteY94" fmla="*/ 93662 h 1674019"/>
              <a:gd name="connsiteX95" fmla="*/ 3576637 w 3797300"/>
              <a:gd name="connsiteY95" fmla="*/ 160337 h 1674019"/>
              <a:gd name="connsiteX96" fmla="*/ 3643312 w 3797300"/>
              <a:gd name="connsiteY96" fmla="*/ 179387 h 1674019"/>
              <a:gd name="connsiteX97" fmla="*/ 3700462 w 3797300"/>
              <a:gd name="connsiteY97" fmla="*/ 203200 h 1674019"/>
              <a:gd name="connsiteX98" fmla="*/ 3733800 w 3797300"/>
              <a:gd name="connsiteY98" fmla="*/ 288925 h 1674019"/>
              <a:gd name="connsiteX99" fmla="*/ 3667125 w 3797300"/>
              <a:gd name="connsiteY99" fmla="*/ 355600 h 1674019"/>
              <a:gd name="connsiteX100" fmla="*/ 3657600 w 3797300"/>
              <a:gd name="connsiteY100" fmla="*/ 446087 h 1674019"/>
              <a:gd name="connsiteX101" fmla="*/ 3629025 w 3797300"/>
              <a:gd name="connsiteY101" fmla="*/ 527050 h 1674019"/>
              <a:gd name="connsiteX102" fmla="*/ 3667125 w 3797300"/>
              <a:gd name="connsiteY102" fmla="*/ 541337 h 1674019"/>
              <a:gd name="connsiteX103" fmla="*/ 3757612 w 3797300"/>
              <a:gd name="connsiteY103" fmla="*/ 517525 h 1674019"/>
              <a:gd name="connsiteX104" fmla="*/ 3790950 w 3797300"/>
              <a:gd name="connsiteY104" fmla="*/ 503237 h 1674019"/>
              <a:gd name="connsiteX105" fmla="*/ 3795712 w 3797300"/>
              <a:gd name="connsiteY105" fmla="*/ 565150 h 1674019"/>
              <a:gd name="connsiteX106" fmla="*/ 3795712 w 3797300"/>
              <a:gd name="connsiteY106" fmla="*/ 579437 h 16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797300" h="1674019">
                <a:moveTo>
                  <a:pt x="0" y="1146175"/>
                </a:moveTo>
                <a:cubicBezTo>
                  <a:pt x="38496" y="1153319"/>
                  <a:pt x="76993" y="1160463"/>
                  <a:pt x="100012" y="1155700"/>
                </a:cubicBezTo>
                <a:cubicBezTo>
                  <a:pt x="123031" y="1150938"/>
                  <a:pt x="124618" y="1138237"/>
                  <a:pt x="138112" y="1117600"/>
                </a:cubicBezTo>
                <a:cubicBezTo>
                  <a:pt x="151606" y="1096963"/>
                  <a:pt x="147638" y="1039019"/>
                  <a:pt x="180975" y="1031875"/>
                </a:cubicBezTo>
                <a:cubicBezTo>
                  <a:pt x="214312" y="1024731"/>
                  <a:pt x="303212" y="1048543"/>
                  <a:pt x="338137" y="1074737"/>
                </a:cubicBezTo>
                <a:cubicBezTo>
                  <a:pt x="373062" y="1100931"/>
                  <a:pt x="369094" y="1177925"/>
                  <a:pt x="390525" y="1189037"/>
                </a:cubicBezTo>
                <a:cubicBezTo>
                  <a:pt x="411956" y="1200149"/>
                  <a:pt x="448469" y="1163637"/>
                  <a:pt x="466725" y="1141412"/>
                </a:cubicBezTo>
                <a:cubicBezTo>
                  <a:pt x="484981" y="1119187"/>
                  <a:pt x="511174" y="1083468"/>
                  <a:pt x="500062" y="1055687"/>
                </a:cubicBezTo>
                <a:cubicBezTo>
                  <a:pt x="488950" y="1027906"/>
                  <a:pt x="423862" y="1000919"/>
                  <a:pt x="400050" y="974725"/>
                </a:cubicBezTo>
                <a:cubicBezTo>
                  <a:pt x="376238" y="948531"/>
                  <a:pt x="357187" y="922337"/>
                  <a:pt x="357187" y="898525"/>
                </a:cubicBezTo>
                <a:cubicBezTo>
                  <a:pt x="357187" y="874713"/>
                  <a:pt x="379413" y="845344"/>
                  <a:pt x="400050" y="831850"/>
                </a:cubicBezTo>
                <a:cubicBezTo>
                  <a:pt x="420687" y="818356"/>
                  <a:pt x="447675" y="815975"/>
                  <a:pt x="481012" y="817562"/>
                </a:cubicBezTo>
                <a:cubicBezTo>
                  <a:pt x="514349" y="819149"/>
                  <a:pt x="559594" y="836613"/>
                  <a:pt x="600075" y="841375"/>
                </a:cubicBezTo>
                <a:cubicBezTo>
                  <a:pt x="640556" y="846137"/>
                  <a:pt x="700881" y="823912"/>
                  <a:pt x="723900" y="846137"/>
                </a:cubicBezTo>
                <a:cubicBezTo>
                  <a:pt x="746919" y="868362"/>
                  <a:pt x="728662" y="946150"/>
                  <a:pt x="738187" y="974725"/>
                </a:cubicBezTo>
                <a:cubicBezTo>
                  <a:pt x="747712" y="1003300"/>
                  <a:pt x="768350" y="1003300"/>
                  <a:pt x="781050" y="1017587"/>
                </a:cubicBezTo>
                <a:cubicBezTo>
                  <a:pt x="793750" y="1031875"/>
                  <a:pt x="807243" y="1034256"/>
                  <a:pt x="814387" y="1060450"/>
                </a:cubicBezTo>
                <a:cubicBezTo>
                  <a:pt x="821531" y="1086644"/>
                  <a:pt x="815181" y="1150144"/>
                  <a:pt x="823912" y="1174750"/>
                </a:cubicBezTo>
                <a:cubicBezTo>
                  <a:pt x="832643" y="1199356"/>
                  <a:pt x="846931" y="1200943"/>
                  <a:pt x="866775" y="1208087"/>
                </a:cubicBezTo>
                <a:cubicBezTo>
                  <a:pt x="886619" y="1215231"/>
                  <a:pt x="904875" y="1215231"/>
                  <a:pt x="942975" y="1217612"/>
                </a:cubicBezTo>
                <a:cubicBezTo>
                  <a:pt x="981075" y="1219993"/>
                  <a:pt x="1054100" y="1217613"/>
                  <a:pt x="1095375" y="1222375"/>
                </a:cubicBezTo>
                <a:cubicBezTo>
                  <a:pt x="1136650" y="1227137"/>
                  <a:pt x="1157288" y="1238250"/>
                  <a:pt x="1190625" y="1246187"/>
                </a:cubicBezTo>
                <a:cubicBezTo>
                  <a:pt x="1223962" y="1254124"/>
                  <a:pt x="1267619" y="1273175"/>
                  <a:pt x="1295400" y="1270000"/>
                </a:cubicBezTo>
                <a:cubicBezTo>
                  <a:pt x="1323181" y="1266825"/>
                  <a:pt x="1328737" y="1230312"/>
                  <a:pt x="1357312" y="1227137"/>
                </a:cubicBezTo>
                <a:cubicBezTo>
                  <a:pt x="1385887" y="1223962"/>
                  <a:pt x="1443831" y="1255713"/>
                  <a:pt x="1466850" y="1250950"/>
                </a:cubicBezTo>
                <a:cubicBezTo>
                  <a:pt x="1489869" y="1246188"/>
                  <a:pt x="1486694" y="1219993"/>
                  <a:pt x="1495425" y="1198562"/>
                </a:cubicBezTo>
                <a:cubicBezTo>
                  <a:pt x="1504156" y="1177131"/>
                  <a:pt x="1504950" y="1135062"/>
                  <a:pt x="1519237" y="1122362"/>
                </a:cubicBezTo>
                <a:cubicBezTo>
                  <a:pt x="1533525" y="1109662"/>
                  <a:pt x="1562894" y="1118393"/>
                  <a:pt x="1581150" y="1122362"/>
                </a:cubicBezTo>
                <a:cubicBezTo>
                  <a:pt x="1599406" y="1126331"/>
                  <a:pt x="1625600" y="1123156"/>
                  <a:pt x="1628775" y="1146175"/>
                </a:cubicBezTo>
                <a:cubicBezTo>
                  <a:pt x="1631950" y="1169194"/>
                  <a:pt x="1608137" y="1208088"/>
                  <a:pt x="1600200" y="1260475"/>
                </a:cubicBezTo>
                <a:cubicBezTo>
                  <a:pt x="1592263" y="1312862"/>
                  <a:pt x="1584325" y="1415256"/>
                  <a:pt x="1581150" y="1460500"/>
                </a:cubicBezTo>
                <a:cubicBezTo>
                  <a:pt x="1577975" y="1505744"/>
                  <a:pt x="1568450" y="1513681"/>
                  <a:pt x="1581150" y="1531937"/>
                </a:cubicBezTo>
                <a:cubicBezTo>
                  <a:pt x="1593850" y="1550193"/>
                  <a:pt x="1638300" y="1548606"/>
                  <a:pt x="1657350" y="1570037"/>
                </a:cubicBezTo>
                <a:cubicBezTo>
                  <a:pt x="1676400" y="1591468"/>
                  <a:pt x="1685925" y="1647031"/>
                  <a:pt x="1695450" y="1660525"/>
                </a:cubicBezTo>
                <a:cubicBezTo>
                  <a:pt x="1704975" y="1674019"/>
                  <a:pt x="1705769" y="1658937"/>
                  <a:pt x="1714500" y="1651000"/>
                </a:cubicBezTo>
                <a:cubicBezTo>
                  <a:pt x="1723231" y="1643063"/>
                  <a:pt x="1751012" y="1630363"/>
                  <a:pt x="1747837" y="1612900"/>
                </a:cubicBezTo>
                <a:cubicBezTo>
                  <a:pt x="1744662" y="1595438"/>
                  <a:pt x="1703387" y="1571625"/>
                  <a:pt x="1695450" y="1546225"/>
                </a:cubicBezTo>
                <a:cubicBezTo>
                  <a:pt x="1687513" y="1520825"/>
                  <a:pt x="1693068" y="1481137"/>
                  <a:pt x="1700212" y="1460500"/>
                </a:cubicBezTo>
                <a:cubicBezTo>
                  <a:pt x="1707356" y="1439863"/>
                  <a:pt x="1716087" y="1430338"/>
                  <a:pt x="1738312" y="1422400"/>
                </a:cubicBezTo>
                <a:cubicBezTo>
                  <a:pt x="1760537" y="1414463"/>
                  <a:pt x="1820068" y="1434306"/>
                  <a:pt x="1833562" y="1412875"/>
                </a:cubicBezTo>
                <a:cubicBezTo>
                  <a:pt x="1847056" y="1391444"/>
                  <a:pt x="1824038" y="1336675"/>
                  <a:pt x="1819275" y="1293812"/>
                </a:cubicBezTo>
                <a:cubicBezTo>
                  <a:pt x="1814513" y="1250950"/>
                  <a:pt x="1804987" y="1196975"/>
                  <a:pt x="1804987" y="1155700"/>
                </a:cubicBezTo>
                <a:cubicBezTo>
                  <a:pt x="1804987" y="1114425"/>
                  <a:pt x="1803400" y="1076324"/>
                  <a:pt x="1819275" y="1046162"/>
                </a:cubicBezTo>
                <a:cubicBezTo>
                  <a:pt x="1835150" y="1016000"/>
                  <a:pt x="1870868" y="988219"/>
                  <a:pt x="1900237" y="974725"/>
                </a:cubicBezTo>
                <a:cubicBezTo>
                  <a:pt x="1929606" y="961231"/>
                  <a:pt x="1974850" y="940594"/>
                  <a:pt x="1995487" y="965200"/>
                </a:cubicBezTo>
                <a:cubicBezTo>
                  <a:pt x="2016124" y="989806"/>
                  <a:pt x="2012950" y="1074737"/>
                  <a:pt x="2024062" y="1122362"/>
                </a:cubicBezTo>
                <a:cubicBezTo>
                  <a:pt x="2035174" y="1169987"/>
                  <a:pt x="2045493" y="1217613"/>
                  <a:pt x="2062162" y="1250950"/>
                </a:cubicBezTo>
                <a:cubicBezTo>
                  <a:pt x="2078831" y="1284287"/>
                  <a:pt x="2110581" y="1332706"/>
                  <a:pt x="2124075" y="1322387"/>
                </a:cubicBezTo>
                <a:cubicBezTo>
                  <a:pt x="2137569" y="1312068"/>
                  <a:pt x="2132013" y="1227931"/>
                  <a:pt x="2143125" y="1189037"/>
                </a:cubicBezTo>
                <a:cubicBezTo>
                  <a:pt x="2154237" y="1150143"/>
                  <a:pt x="2179638" y="1119981"/>
                  <a:pt x="2190750" y="1089025"/>
                </a:cubicBezTo>
                <a:cubicBezTo>
                  <a:pt x="2201862" y="1058069"/>
                  <a:pt x="2193925" y="1023938"/>
                  <a:pt x="2209800" y="1003300"/>
                </a:cubicBezTo>
                <a:cubicBezTo>
                  <a:pt x="2225675" y="982663"/>
                  <a:pt x="2251869" y="966787"/>
                  <a:pt x="2286000" y="965200"/>
                </a:cubicBezTo>
                <a:cubicBezTo>
                  <a:pt x="2320131" y="963613"/>
                  <a:pt x="2370931" y="985838"/>
                  <a:pt x="2414587" y="993775"/>
                </a:cubicBezTo>
                <a:cubicBezTo>
                  <a:pt x="2458243" y="1001712"/>
                  <a:pt x="2516187" y="1007269"/>
                  <a:pt x="2547937" y="1012825"/>
                </a:cubicBezTo>
                <a:cubicBezTo>
                  <a:pt x="2579687" y="1018381"/>
                  <a:pt x="2588418" y="1031081"/>
                  <a:pt x="2605087" y="1027112"/>
                </a:cubicBezTo>
                <a:cubicBezTo>
                  <a:pt x="2621756" y="1023143"/>
                  <a:pt x="2652713" y="1005681"/>
                  <a:pt x="2647950" y="989012"/>
                </a:cubicBezTo>
                <a:cubicBezTo>
                  <a:pt x="2643188" y="972343"/>
                  <a:pt x="2596356" y="940594"/>
                  <a:pt x="2576512" y="927100"/>
                </a:cubicBezTo>
                <a:cubicBezTo>
                  <a:pt x="2556668" y="913606"/>
                  <a:pt x="2536031" y="927100"/>
                  <a:pt x="2528887" y="908050"/>
                </a:cubicBezTo>
                <a:cubicBezTo>
                  <a:pt x="2521743" y="889000"/>
                  <a:pt x="2538413" y="830263"/>
                  <a:pt x="2533650" y="812800"/>
                </a:cubicBezTo>
                <a:cubicBezTo>
                  <a:pt x="2528887" y="795337"/>
                  <a:pt x="2522537" y="808038"/>
                  <a:pt x="2500312" y="803275"/>
                </a:cubicBezTo>
                <a:cubicBezTo>
                  <a:pt x="2478087" y="798513"/>
                  <a:pt x="2431256" y="798513"/>
                  <a:pt x="2400300" y="784225"/>
                </a:cubicBezTo>
                <a:cubicBezTo>
                  <a:pt x="2369344" y="769938"/>
                  <a:pt x="2328863" y="739775"/>
                  <a:pt x="2314575" y="717550"/>
                </a:cubicBezTo>
                <a:cubicBezTo>
                  <a:pt x="2300287" y="695325"/>
                  <a:pt x="2302669" y="674687"/>
                  <a:pt x="2314575" y="650875"/>
                </a:cubicBezTo>
                <a:cubicBezTo>
                  <a:pt x="2326481" y="627063"/>
                  <a:pt x="2386012" y="600869"/>
                  <a:pt x="2386012" y="574675"/>
                </a:cubicBezTo>
                <a:cubicBezTo>
                  <a:pt x="2386012" y="548481"/>
                  <a:pt x="2325687" y="520699"/>
                  <a:pt x="2314575" y="493712"/>
                </a:cubicBezTo>
                <a:cubicBezTo>
                  <a:pt x="2303463" y="466725"/>
                  <a:pt x="2319337" y="431800"/>
                  <a:pt x="2319337" y="412750"/>
                </a:cubicBezTo>
                <a:cubicBezTo>
                  <a:pt x="2319337" y="393700"/>
                  <a:pt x="2312988" y="396874"/>
                  <a:pt x="2314575" y="379412"/>
                </a:cubicBezTo>
                <a:cubicBezTo>
                  <a:pt x="2316162" y="361950"/>
                  <a:pt x="2323306" y="328612"/>
                  <a:pt x="2328862" y="307975"/>
                </a:cubicBezTo>
                <a:cubicBezTo>
                  <a:pt x="2334418" y="287338"/>
                  <a:pt x="2328068" y="269081"/>
                  <a:pt x="2347912" y="255587"/>
                </a:cubicBezTo>
                <a:cubicBezTo>
                  <a:pt x="2367756" y="242093"/>
                  <a:pt x="2430463" y="224631"/>
                  <a:pt x="2447925" y="227012"/>
                </a:cubicBezTo>
                <a:cubicBezTo>
                  <a:pt x="2465387" y="229393"/>
                  <a:pt x="2441575" y="269081"/>
                  <a:pt x="2452687" y="269875"/>
                </a:cubicBezTo>
                <a:cubicBezTo>
                  <a:pt x="2463799" y="270669"/>
                  <a:pt x="2489200" y="235744"/>
                  <a:pt x="2514600" y="231775"/>
                </a:cubicBezTo>
                <a:cubicBezTo>
                  <a:pt x="2540000" y="227806"/>
                  <a:pt x="2583656" y="230981"/>
                  <a:pt x="2605087" y="246062"/>
                </a:cubicBezTo>
                <a:cubicBezTo>
                  <a:pt x="2626518" y="261143"/>
                  <a:pt x="2628106" y="310356"/>
                  <a:pt x="2643187" y="322262"/>
                </a:cubicBezTo>
                <a:cubicBezTo>
                  <a:pt x="2658268" y="334168"/>
                  <a:pt x="2686844" y="330200"/>
                  <a:pt x="2695575" y="317500"/>
                </a:cubicBezTo>
                <a:cubicBezTo>
                  <a:pt x="2704306" y="304800"/>
                  <a:pt x="2686050" y="257968"/>
                  <a:pt x="2695575" y="246062"/>
                </a:cubicBezTo>
                <a:cubicBezTo>
                  <a:pt x="2705100" y="234156"/>
                  <a:pt x="2729706" y="235743"/>
                  <a:pt x="2752725" y="246062"/>
                </a:cubicBezTo>
                <a:cubicBezTo>
                  <a:pt x="2775744" y="256381"/>
                  <a:pt x="2810668" y="301625"/>
                  <a:pt x="2833687" y="307975"/>
                </a:cubicBezTo>
                <a:cubicBezTo>
                  <a:pt x="2856706" y="314325"/>
                  <a:pt x="2875756" y="298450"/>
                  <a:pt x="2890837" y="284162"/>
                </a:cubicBezTo>
                <a:cubicBezTo>
                  <a:pt x="2905918" y="269875"/>
                  <a:pt x="2909888" y="238125"/>
                  <a:pt x="2924175" y="222250"/>
                </a:cubicBezTo>
                <a:cubicBezTo>
                  <a:pt x="2938463" y="206375"/>
                  <a:pt x="2951162" y="208756"/>
                  <a:pt x="2976562" y="188912"/>
                </a:cubicBezTo>
                <a:cubicBezTo>
                  <a:pt x="3001962" y="169068"/>
                  <a:pt x="3048000" y="124618"/>
                  <a:pt x="3076575" y="103187"/>
                </a:cubicBezTo>
                <a:cubicBezTo>
                  <a:pt x="3105150" y="81756"/>
                  <a:pt x="3128962" y="56356"/>
                  <a:pt x="3148012" y="60325"/>
                </a:cubicBezTo>
                <a:cubicBezTo>
                  <a:pt x="3167062" y="64294"/>
                  <a:pt x="3184525" y="103981"/>
                  <a:pt x="3190875" y="127000"/>
                </a:cubicBezTo>
                <a:cubicBezTo>
                  <a:pt x="3197225" y="150019"/>
                  <a:pt x="3182937" y="170656"/>
                  <a:pt x="3186112" y="198437"/>
                </a:cubicBezTo>
                <a:cubicBezTo>
                  <a:pt x="3189287" y="226218"/>
                  <a:pt x="3209925" y="269875"/>
                  <a:pt x="3209925" y="293687"/>
                </a:cubicBezTo>
                <a:cubicBezTo>
                  <a:pt x="3209925" y="317499"/>
                  <a:pt x="3182937" y="322262"/>
                  <a:pt x="3186112" y="341312"/>
                </a:cubicBezTo>
                <a:cubicBezTo>
                  <a:pt x="3189287" y="360362"/>
                  <a:pt x="3218656" y="393700"/>
                  <a:pt x="3228975" y="407987"/>
                </a:cubicBezTo>
                <a:cubicBezTo>
                  <a:pt x="3239294" y="422274"/>
                  <a:pt x="3234531" y="435768"/>
                  <a:pt x="3248025" y="427037"/>
                </a:cubicBezTo>
                <a:cubicBezTo>
                  <a:pt x="3261519" y="418306"/>
                  <a:pt x="3287712" y="379412"/>
                  <a:pt x="3309937" y="355600"/>
                </a:cubicBezTo>
                <a:cubicBezTo>
                  <a:pt x="3332162" y="331788"/>
                  <a:pt x="3370263" y="315912"/>
                  <a:pt x="3381375" y="284162"/>
                </a:cubicBezTo>
                <a:cubicBezTo>
                  <a:pt x="3392487" y="252412"/>
                  <a:pt x="3374231" y="200025"/>
                  <a:pt x="3376612" y="165100"/>
                </a:cubicBezTo>
                <a:cubicBezTo>
                  <a:pt x="3378993" y="130175"/>
                  <a:pt x="3389312" y="101599"/>
                  <a:pt x="3395662" y="74612"/>
                </a:cubicBezTo>
                <a:cubicBezTo>
                  <a:pt x="3402012" y="47625"/>
                  <a:pt x="3391693" y="0"/>
                  <a:pt x="3414712" y="3175"/>
                </a:cubicBezTo>
                <a:cubicBezTo>
                  <a:pt x="3437731" y="6350"/>
                  <a:pt x="3506788" y="67468"/>
                  <a:pt x="3533775" y="93662"/>
                </a:cubicBezTo>
                <a:cubicBezTo>
                  <a:pt x="3560762" y="119856"/>
                  <a:pt x="3558381" y="146050"/>
                  <a:pt x="3576637" y="160337"/>
                </a:cubicBezTo>
                <a:cubicBezTo>
                  <a:pt x="3594893" y="174624"/>
                  <a:pt x="3622675" y="172243"/>
                  <a:pt x="3643312" y="179387"/>
                </a:cubicBezTo>
                <a:cubicBezTo>
                  <a:pt x="3663949" y="186531"/>
                  <a:pt x="3685381" y="184944"/>
                  <a:pt x="3700462" y="203200"/>
                </a:cubicBezTo>
                <a:cubicBezTo>
                  <a:pt x="3715543" y="221456"/>
                  <a:pt x="3739356" y="263525"/>
                  <a:pt x="3733800" y="288925"/>
                </a:cubicBezTo>
                <a:cubicBezTo>
                  <a:pt x="3728244" y="314325"/>
                  <a:pt x="3679825" y="329406"/>
                  <a:pt x="3667125" y="355600"/>
                </a:cubicBezTo>
                <a:cubicBezTo>
                  <a:pt x="3654425" y="381794"/>
                  <a:pt x="3663950" y="417512"/>
                  <a:pt x="3657600" y="446087"/>
                </a:cubicBezTo>
                <a:cubicBezTo>
                  <a:pt x="3651250" y="474662"/>
                  <a:pt x="3627438" y="511175"/>
                  <a:pt x="3629025" y="527050"/>
                </a:cubicBezTo>
                <a:cubicBezTo>
                  <a:pt x="3630613" y="542925"/>
                  <a:pt x="3645694" y="542925"/>
                  <a:pt x="3667125" y="541337"/>
                </a:cubicBezTo>
                <a:cubicBezTo>
                  <a:pt x="3688556" y="539749"/>
                  <a:pt x="3736975" y="523875"/>
                  <a:pt x="3757612" y="517525"/>
                </a:cubicBezTo>
                <a:cubicBezTo>
                  <a:pt x="3778249" y="511175"/>
                  <a:pt x="3784600" y="495300"/>
                  <a:pt x="3790950" y="503237"/>
                </a:cubicBezTo>
                <a:cubicBezTo>
                  <a:pt x="3797300" y="511174"/>
                  <a:pt x="3794918" y="552450"/>
                  <a:pt x="3795712" y="565150"/>
                </a:cubicBezTo>
                <a:cubicBezTo>
                  <a:pt x="3796506" y="577850"/>
                  <a:pt x="3748087" y="565943"/>
                  <a:pt x="3795712" y="579437"/>
                </a:cubicBezTo>
              </a:path>
            </a:pathLst>
          </a:custGeom>
          <a:ln w="88900"/>
        </p:spPr>
        <p:style>
          <a:lnRef idx="1">
            <a:schemeClr val="accent1"/>
          </a:lnRef>
          <a:fillRef idx="0">
            <a:schemeClr val="accent1"/>
          </a:fillRef>
          <a:effectRef idx="0">
            <a:schemeClr val="accent1"/>
          </a:effectRef>
          <a:fontRef idx="minor">
            <a:schemeClr val="tx1"/>
          </a:fontRef>
        </p:style>
        <p:txBody>
          <a:bodyPr lIns="91430" tIns="45716" rIns="91430" bIns="45716" anchor="ctr"/>
          <a:lstStyle/>
          <a:p>
            <a:pPr algn="ctr" eaLnBrk="1" fontAlgn="auto" hangingPunct="1">
              <a:spcBef>
                <a:spcPts val="0"/>
              </a:spcBef>
              <a:spcAft>
                <a:spcPts val="0"/>
              </a:spcAft>
              <a:defRPr/>
            </a:pPr>
            <a:endParaRPr lang="en-US" dirty="0">
              <a:solidFill>
                <a:prstClr val="black"/>
              </a:solidFill>
            </a:endParaRPr>
          </a:p>
        </p:txBody>
      </p:sp>
      <p:sp>
        <p:nvSpPr>
          <p:cNvPr id="8" name="Freeform 7"/>
          <p:cNvSpPr/>
          <p:nvPr/>
        </p:nvSpPr>
        <p:spPr>
          <a:xfrm>
            <a:off x="5921376" y="2238377"/>
            <a:ext cx="5021263" cy="3019425"/>
          </a:xfrm>
          <a:custGeom>
            <a:avLst/>
            <a:gdLst>
              <a:gd name="connsiteX0" fmla="*/ 0 w 2586832"/>
              <a:gd name="connsiteY0" fmla="*/ 306387 h 1550986"/>
              <a:gd name="connsiteX1" fmla="*/ 166688 w 2586832"/>
              <a:gd name="connsiteY1" fmla="*/ 349249 h 1550986"/>
              <a:gd name="connsiteX2" fmla="*/ 271463 w 2586832"/>
              <a:gd name="connsiteY2" fmla="*/ 358774 h 1550986"/>
              <a:gd name="connsiteX3" fmla="*/ 419100 w 2586832"/>
              <a:gd name="connsiteY3" fmla="*/ 358774 h 1550986"/>
              <a:gd name="connsiteX4" fmla="*/ 466725 w 2586832"/>
              <a:gd name="connsiteY4" fmla="*/ 339724 h 1550986"/>
              <a:gd name="connsiteX5" fmla="*/ 509588 w 2586832"/>
              <a:gd name="connsiteY5" fmla="*/ 239712 h 1550986"/>
              <a:gd name="connsiteX6" fmla="*/ 561975 w 2586832"/>
              <a:gd name="connsiteY6" fmla="*/ 139699 h 1550986"/>
              <a:gd name="connsiteX7" fmla="*/ 638175 w 2586832"/>
              <a:gd name="connsiteY7" fmla="*/ 196849 h 1550986"/>
              <a:gd name="connsiteX8" fmla="*/ 695325 w 2586832"/>
              <a:gd name="connsiteY8" fmla="*/ 273049 h 1550986"/>
              <a:gd name="connsiteX9" fmla="*/ 719138 w 2586832"/>
              <a:gd name="connsiteY9" fmla="*/ 325437 h 1550986"/>
              <a:gd name="connsiteX10" fmla="*/ 781050 w 2586832"/>
              <a:gd name="connsiteY10" fmla="*/ 277812 h 1550986"/>
              <a:gd name="connsiteX11" fmla="*/ 814388 w 2586832"/>
              <a:gd name="connsiteY11" fmla="*/ 220662 h 1550986"/>
              <a:gd name="connsiteX12" fmla="*/ 838200 w 2586832"/>
              <a:gd name="connsiteY12" fmla="*/ 120649 h 1550986"/>
              <a:gd name="connsiteX13" fmla="*/ 885825 w 2586832"/>
              <a:gd name="connsiteY13" fmla="*/ 177799 h 1550986"/>
              <a:gd name="connsiteX14" fmla="*/ 928688 w 2586832"/>
              <a:gd name="connsiteY14" fmla="*/ 206374 h 1550986"/>
              <a:gd name="connsiteX15" fmla="*/ 1019175 w 2586832"/>
              <a:gd name="connsiteY15" fmla="*/ 168274 h 1550986"/>
              <a:gd name="connsiteX16" fmla="*/ 1062038 w 2586832"/>
              <a:gd name="connsiteY16" fmla="*/ 244474 h 1550986"/>
              <a:gd name="connsiteX17" fmla="*/ 1147763 w 2586832"/>
              <a:gd name="connsiteY17" fmla="*/ 206374 h 1550986"/>
              <a:gd name="connsiteX18" fmla="*/ 1100138 w 2586832"/>
              <a:gd name="connsiteY18" fmla="*/ 273049 h 1550986"/>
              <a:gd name="connsiteX19" fmla="*/ 1023938 w 2586832"/>
              <a:gd name="connsiteY19" fmla="*/ 315912 h 1550986"/>
              <a:gd name="connsiteX20" fmla="*/ 971550 w 2586832"/>
              <a:gd name="connsiteY20" fmla="*/ 373062 h 1550986"/>
              <a:gd name="connsiteX21" fmla="*/ 962025 w 2586832"/>
              <a:gd name="connsiteY21" fmla="*/ 439737 h 1550986"/>
              <a:gd name="connsiteX22" fmla="*/ 904875 w 2586832"/>
              <a:gd name="connsiteY22" fmla="*/ 492124 h 1550986"/>
              <a:gd name="connsiteX23" fmla="*/ 852488 w 2586832"/>
              <a:gd name="connsiteY23" fmla="*/ 477837 h 1550986"/>
              <a:gd name="connsiteX24" fmla="*/ 795338 w 2586832"/>
              <a:gd name="connsiteY24" fmla="*/ 511174 h 1550986"/>
              <a:gd name="connsiteX25" fmla="*/ 795338 w 2586832"/>
              <a:gd name="connsiteY25" fmla="*/ 577849 h 1550986"/>
              <a:gd name="connsiteX26" fmla="*/ 790575 w 2586832"/>
              <a:gd name="connsiteY26" fmla="*/ 634999 h 1550986"/>
              <a:gd name="connsiteX27" fmla="*/ 809625 w 2586832"/>
              <a:gd name="connsiteY27" fmla="*/ 687387 h 1550986"/>
              <a:gd name="connsiteX28" fmla="*/ 847725 w 2586832"/>
              <a:gd name="connsiteY28" fmla="*/ 735012 h 1550986"/>
              <a:gd name="connsiteX29" fmla="*/ 919163 w 2586832"/>
              <a:gd name="connsiteY29" fmla="*/ 763587 h 1550986"/>
              <a:gd name="connsiteX30" fmla="*/ 895350 w 2586832"/>
              <a:gd name="connsiteY30" fmla="*/ 835024 h 1550986"/>
              <a:gd name="connsiteX31" fmla="*/ 819150 w 2586832"/>
              <a:gd name="connsiteY31" fmla="*/ 825499 h 1550986"/>
              <a:gd name="connsiteX32" fmla="*/ 733425 w 2586832"/>
              <a:gd name="connsiteY32" fmla="*/ 839787 h 1550986"/>
              <a:gd name="connsiteX33" fmla="*/ 690563 w 2586832"/>
              <a:gd name="connsiteY33" fmla="*/ 877887 h 1550986"/>
              <a:gd name="connsiteX34" fmla="*/ 657225 w 2586832"/>
              <a:gd name="connsiteY34" fmla="*/ 868362 h 1550986"/>
              <a:gd name="connsiteX35" fmla="*/ 623888 w 2586832"/>
              <a:gd name="connsiteY35" fmla="*/ 868362 h 1550986"/>
              <a:gd name="connsiteX36" fmla="*/ 581025 w 2586832"/>
              <a:gd name="connsiteY36" fmla="*/ 811212 h 1550986"/>
              <a:gd name="connsiteX37" fmla="*/ 504825 w 2586832"/>
              <a:gd name="connsiteY37" fmla="*/ 801687 h 1550986"/>
              <a:gd name="connsiteX38" fmla="*/ 457200 w 2586832"/>
              <a:gd name="connsiteY38" fmla="*/ 811212 h 1550986"/>
              <a:gd name="connsiteX39" fmla="*/ 433388 w 2586832"/>
              <a:gd name="connsiteY39" fmla="*/ 835024 h 1550986"/>
              <a:gd name="connsiteX40" fmla="*/ 452438 w 2586832"/>
              <a:gd name="connsiteY40" fmla="*/ 930274 h 1550986"/>
              <a:gd name="connsiteX41" fmla="*/ 509588 w 2586832"/>
              <a:gd name="connsiteY41" fmla="*/ 958849 h 1550986"/>
              <a:gd name="connsiteX42" fmla="*/ 533400 w 2586832"/>
              <a:gd name="connsiteY42" fmla="*/ 1015999 h 1550986"/>
              <a:gd name="connsiteX43" fmla="*/ 495300 w 2586832"/>
              <a:gd name="connsiteY43" fmla="*/ 1049337 h 1550986"/>
              <a:gd name="connsiteX44" fmla="*/ 461963 w 2586832"/>
              <a:gd name="connsiteY44" fmla="*/ 1106487 h 1550986"/>
              <a:gd name="connsiteX45" fmla="*/ 428625 w 2586832"/>
              <a:gd name="connsiteY45" fmla="*/ 1163637 h 1550986"/>
              <a:gd name="connsiteX46" fmla="*/ 328613 w 2586832"/>
              <a:gd name="connsiteY46" fmla="*/ 1177924 h 1550986"/>
              <a:gd name="connsiteX47" fmla="*/ 276225 w 2586832"/>
              <a:gd name="connsiteY47" fmla="*/ 1177924 h 1550986"/>
              <a:gd name="connsiteX48" fmla="*/ 271463 w 2586832"/>
              <a:gd name="connsiteY48" fmla="*/ 1292224 h 1550986"/>
              <a:gd name="connsiteX49" fmla="*/ 238125 w 2586832"/>
              <a:gd name="connsiteY49" fmla="*/ 1377949 h 1550986"/>
              <a:gd name="connsiteX50" fmla="*/ 204788 w 2586832"/>
              <a:gd name="connsiteY50" fmla="*/ 1387474 h 1550986"/>
              <a:gd name="connsiteX51" fmla="*/ 195263 w 2586832"/>
              <a:gd name="connsiteY51" fmla="*/ 1492249 h 1550986"/>
              <a:gd name="connsiteX52" fmla="*/ 219075 w 2586832"/>
              <a:gd name="connsiteY52" fmla="*/ 1492249 h 1550986"/>
              <a:gd name="connsiteX53" fmla="*/ 300038 w 2586832"/>
              <a:gd name="connsiteY53" fmla="*/ 1473199 h 1550986"/>
              <a:gd name="connsiteX54" fmla="*/ 376238 w 2586832"/>
              <a:gd name="connsiteY54" fmla="*/ 1425574 h 1550986"/>
              <a:gd name="connsiteX55" fmla="*/ 442913 w 2586832"/>
              <a:gd name="connsiteY55" fmla="*/ 1411287 h 1550986"/>
              <a:gd name="connsiteX56" fmla="*/ 514350 w 2586832"/>
              <a:gd name="connsiteY56" fmla="*/ 1377949 h 1550986"/>
              <a:gd name="connsiteX57" fmla="*/ 571500 w 2586832"/>
              <a:gd name="connsiteY57" fmla="*/ 1316037 h 1550986"/>
              <a:gd name="connsiteX58" fmla="*/ 600075 w 2586832"/>
              <a:gd name="connsiteY58" fmla="*/ 1335087 h 1550986"/>
              <a:gd name="connsiteX59" fmla="*/ 685800 w 2586832"/>
              <a:gd name="connsiteY59" fmla="*/ 1258887 h 1550986"/>
              <a:gd name="connsiteX60" fmla="*/ 733425 w 2586832"/>
              <a:gd name="connsiteY60" fmla="*/ 1254124 h 1550986"/>
              <a:gd name="connsiteX61" fmla="*/ 742950 w 2586832"/>
              <a:gd name="connsiteY61" fmla="*/ 1187449 h 1550986"/>
              <a:gd name="connsiteX62" fmla="*/ 828675 w 2586832"/>
              <a:gd name="connsiteY62" fmla="*/ 1135062 h 1550986"/>
              <a:gd name="connsiteX63" fmla="*/ 890588 w 2586832"/>
              <a:gd name="connsiteY63" fmla="*/ 1125537 h 1550986"/>
              <a:gd name="connsiteX64" fmla="*/ 919163 w 2586832"/>
              <a:gd name="connsiteY64" fmla="*/ 1187449 h 1550986"/>
              <a:gd name="connsiteX65" fmla="*/ 914400 w 2586832"/>
              <a:gd name="connsiteY65" fmla="*/ 1282699 h 1550986"/>
              <a:gd name="connsiteX66" fmla="*/ 904875 w 2586832"/>
              <a:gd name="connsiteY66" fmla="*/ 1335087 h 1550986"/>
              <a:gd name="connsiteX67" fmla="*/ 942975 w 2586832"/>
              <a:gd name="connsiteY67" fmla="*/ 1254124 h 1550986"/>
              <a:gd name="connsiteX68" fmla="*/ 985838 w 2586832"/>
              <a:gd name="connsiteY68" fmla="*/ 1206499 h 1550986"/>
              <a:gd name="connsiteX69" fmla="*/ 1052513 w 2586832"/>
              <a:gd name="connsiteY69" fmla="*/ 1173162 h 1550986"/>
              <a:gd name="connsiteX70" fmla="*/ 1066800 w 2586832"/>
              <a:gd name="connsiteY70" fmla="*/ 1058862 h 1550986"/>
              <a:gd name="connsiteX71" fmla="*/ 1133475 w 2586832"/>
              <a:gd name="connsiteY71" fmla="*/ 1054099 h 1550986"/>
              <a:gd name="connsiteX72" fmla="*/ 1166813 w 2586832"/>
              <a:gd name="connsiteY72" fmla="*/ 1120774 h 1550986"/>
              <a:gd name="connsiteX73" fmla="*/ 1223963 w 2586832"/>
              <a:gd name="connsiteY73" fmla="*/ 1139824 h 1550986"/>
              <a:gd name="connsiteX74" fmla="*/ 1290638 w 2586832"/>
              <a:gd name="connsiteY74" fmla="*/ 1120774 h 1550986"/>
              <a:gd name="connsiteX75" fmla="*/ 1290638 w 2586832"/>
              <a:gd name="connsiteY75" fmla="*/ 1020762 h 1550986"/>
              <a:gd name="connsiteX76" fmla="*/ 1319213 w 2586832"/>
              <a:gd name="connsiteY76" fmla="*/ 968374 h 1550986"/>
              <a:gd name="connsiteX77" fmla="*/ 1419225 w 2586832"/>
              <a:gd name="connsiteY77" fmla="*/ 949324 h 1550986"/>
              <a:gd name="connsiteX78" fmla="*/ 1509713 w 2586832"/>
              <a:gd name="connsiteY78" fmla="*/ 939799 h 1550986"/>
              <a:gd name="connsiteX79" fmla="*/ 1576388 w 2586832"/>
              <a:gd name="connsiteY79" fmla="*/ 958849 h 1550986"/>
              <a:gd name="connsiteX80" fmla="*/ 1533525 w 2586832"/>
              <a:gd name="connsiteY80" fmla="*/ 1054099 h 1550986"/>
              <a:gd name="connsiteX81" fmla="*/ 1500188 w 2586832"/>
              <a:gd name="connsiteY81" fmla="*/ 1139824 h 1550986"/>
              <a:gd name="connsiteX82" fmla="*/ 1433513 w 2586832"/>
              <a:gd name="connsiteY82" fmla="*/ 1192212 h 1550986"/>
              <a:gd name="connsiteX83" fmla="*/ 1395413 w 2586832"/>
              <a:gd name="connsiteY83" fmla="*/ 1273174 h 1550986"/>
              <a:gd name="connsiteX84" fmla="*/ 1433513 w 2586832"/>
              <a:gd name="connsiteY84" fmla="*/ 1382712 h 1550986"/>
              <a:gd name="connsiteX85" fmla="*/ 1428750 w 2586832"/>
              <a:gd name="connsiteY85" fmla="*/ 1444624 h 1550986"/>
              <a:gd name="connsiteX86" fmla="*/ 1466850 w 2586832"/>
              <a:gd name="connsiteY86" fmla="*/ 1492249 h 1550986"/>
              <a:gd name="connsiteX87" fmla="*/ 1519238 w 2586832"/>
              <a:gd name="connsiteY87" fmla="*/ 1449387 h 1550986"/>
              <a:gd name="connsiteX88" fmla="*/ 1571625 w 2586832"/>
              <a:gd name="connsiteY88" fmla="*/ 1392237 h 1550986"/>
              <a:gd name="connsiteX89" fmla="*/ 1614488 w 2586832"/>
              <a:gd name="connsiteY89" fmla="*/ 1316037 h 1550986"/>
              <a:gd name="connsiteX90" fmla="*/ 1671638 w 2586832"/>
              <a:gd name="connsiteY90" fmla="*/ 1254124 h 1550986"/>
              <a:gd name="connsiteX91" fmla="*/ 1733550 w 2586832"/>
              <a:gd name="connsiteY91" fmla="*/ 1192212 h 1550986"/>
              <a:gd name="connsiteX92" fmla="*/ 1785938 w 2586832"/>
              <a:gd name="connsiteY92" fmla="*/ 1139824 h 1550986"/>
              <a:gd name="connsiteX93" fmla="*/ 1828800 w 2586832"/>
              <a:gd name="connsiteY93" fmla="*/ 1139824 h 1550986"/>
              <a:gd name="connsiteX94" fmla="*/ 1871663 w 2586832"/>
              <a:gd name="connsiteY94" fmla="*/ 1206499 h 1550986"/>
              <a:gd name="connsiteX95" fmla="*/ 1871663 w 2586832"/>
              <a:gd name="connsiteY95" fmla="*/ 1311274 h 1550986"/>
              <a:gd name="connsiteX96" fmla="*/ 1909763 w 2586832"/>
              <a:gd name="connsiteY96" fmla="*/ 1363662 h 1550986"/>
              <a:gd name="connsiteX97" fmla="*/ 1900238 w 2586832"/>
              <a:gd name="connsiteY97" fmla="*/ 1425574 h 1550986"/>
              <a:gd name="connsiteX98" fmla="*/ 1943100 w 2586832"/>
              <a:gd name="connsiteY98" fmla="*/ 1473199 h 1550986"/>
              <a:gd name="connsiteX99" fmla="*/ 1995488 w 2586832"/>
              <a:gd name="connsiteY99" fmla="*/ 1539874 h 1550986"/>
              <a:gd name="connsiteX100" fmla="*/ 2066925 w 2586832"/>
              <a:gd name="connsiteY100" fmla="*/ 1539874 h 1550986"/>
              <a:gd name="connsiteX101" fmla="*/ 2085975 w 2586832"/>
              <a:gd name="connsiteY101" fmla="*/ 1492249 h 1550986"/>
              <a:gd name="connsiteX102" fmla="*/ 2047875 w 2586832"/>
              <a:gd name="connsiteY102" fmla="*/ 1411287 h 1550986"/>
              <a:gd name="connsiteX103" fmla="*/ 2043113 w 2586832"/>
              <a:gd name="connsiteY103" fmla="*/ 1330324 h 1550986"/>
              <a:gd name="connsiteX104" fmla="*/ 2090738 w 2586832"/>
              <a:gd name="connsiteY104" fmla="*/ 1296987 h 1550986"/>
              <a:gd name="connsiteX105" fmla="*/ 2105025 w 2586832"/>
              <a:gd name="connsiteY105" fmla="*/ 1230312 h 1550986"/>
              <a:gd name="connsiteX106" fmla="*/ 2033588 w 2586832"/>
              <a:gd name="connsiteY106" fmla="*/ 1173162 h 1550986"/>
              <a:gd name="connsiteX107" fmla="*/ 2057400 w 2586832"/>
              <a:gd name="connsiteY107" fmla="*/ 1096962 h 1550986"/>
              <a:gd name="connsiteX108" fmla="*/ 2095500 w 2586832"/>
              <a:gd name="connsiteY108" fmla="*/ 1049337 h 1550986"/>
              <a:gd name="connsiteX109" fmla="*/ 2100263 w 2586832"/>
              <a:gd name="connsiteY109" fmla="*/ 973137 h 1550986"/>
              <a:gd name="connsiteX110" fmla="*/ 2138363 w 2586832"/>
              <a:gd name="connsiteY110" fmla="*/ 949324 h 1550986"/>
              <a:gd name="connsiteX111" fmla="*/ 2185988 w 2586832"/>
              <a:gd name="connsiteY111" fmla="*/ 949324 h 1550986"/>
              <a:gd name="connsiteX112" fmla="*/ 2162175 w 2586832"/>
              <a:gd name="connsiteY112" fmla="*/ 815974 h 1550986"/>
              <a:gd name="connsiteX113" fmla="*/ 2214563 w 2586832"/>
              <a:gd name="connsiteY113" fmla="*/ 806449 h 1550986"/>
              <a:gd name="connsiteX114" fmla="*/ 2305050 w 2586832"/>
              <a:gd name="connsiteY114" fmla="*/ 868362 h 1550986"/>
              <a:gd name="connsiteX115" fmla="*/ 2371725 w 2586832"/>
              <a:gd name="connsiteY115" fmla="*/ 892174 h 1550986"/>
              <a:gd name="connsiteX116" fmla="*/ 2466975 w 2586832"/>
              <a:gd name="connsiteY116" fmla="*/ 892174 h 1550986"/>
              <a:gd name="connsiteX117" fmla="*/ 2486025 w 2586832"/>
              <a:gd name="connsiteY117" fmla="*/ 801687 h 1550986"/>
              <a:gd name="connsiteX118" fmla="*/ 2443163 w 2586832"/>
              <a:gd name="connsiteY118" fmla="*/ 692149 h 1550986"/>
              <a:gd name="connsiteX119" fmla="*/ 2428875 w 2586832"/>
              <a:gd name="connsiteY119" fmla="*/ 606424 h 1550986"/>
              <a:gd name="connsiteX120" fmla="*/ 2443163 w 2586832"/>
              <a:gd name="connsiteY120" fmla="*/ 511174 h 1550986"/>
              <a:gd name="connsiteX121" fmla="*/ 2405063 w 2586832"/>
              <a:gd name="connsiteY121" fmla="*/ 473074 h 1550986"/>
              <a:gd name="connsiteX122" fmla="*/ 2381250 w 2586832"/>
              <a:gd name="connsiteY122" fmla="*/ 396874 h 1550986"/>
              <a:gd name="connsiteX123" fmla="*/ 2457450 w 2586832"/>
              <a:gd name="connsiteY123" fmla="*/ 368299 h 1550986"/>
              <a:gd name="connsiteX124" fmla="*/ 2462213 w 2586832"/>
              <a:gd name="connsiteY124" fmla="*/ 330199 h 1550986"/>
              <a:gd name="connsiteX125" fmla="*/ 2495550 w 2586832"/>
              <a:gd name="connsiteY125" fmla="*/ 273049 h 1550986"/>
              <a:gd name="connsiteX126" fmla="*/ 2576513 w 2586832"/>
              <a:gd name="connsiteY126" fmla="*/ 268287 h 1550986"/>
              <a:gd name="connsiteX127" fmla="*/ 2557463 w 2586832"/>
              <a:gd name="connsiteY127" fmla="*/ 182562 h 1550986"/>
              <a:gd name="connsiteX128" fmla="*/ 2495550 w 2586832"/>
              <a:gd name="connsiteY128" fmla="*/ 134937 h 1550986"/>
              <a:gd name="connsiteX129" fmla="*/ 2462213 w 2586832"/>
              <a:gd name="connsiteY129" fmla="*/ 53974 h 1550986"/>
              <a:gd name="connsiteX130" fmla="*/ 2414588 w 2586832"/>
              <a:gd name="connsiteY130" fmla="*/ 30162 h 1550986"/>
              <a:gd name="connsiteX131" fmla="*/ 2352675 w 2586832"/>
              <a:gd name="connsiteY131" fmla="*/ 11112 h 1550986"/>
              <a:gd name="connsiteX132" fmla="*/ 2300288 w 2586832"/>
              <a:gd name="connsiteY132" fmla="*/ 1587 h 1550986"/>
              <a:gd name="connsiteX133" fmla="*/ 2314575 w 2586832"/>
              <a:gd name="connsiteY133" fmla="*/ 1587 h 155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586832" h="1550986">
                <a:moveTo>
                  <a:pt x="0" y="306387"/>
                </a:moveTo>
                <a:cubicBezTo>
                  <a:pt x="60722" y="323452"/>
                  <a:pt x="121444" y="340518"/>
                  <a:pt x="166688" y="349249"/>
                </a:cubicBezTo>
                <a:cubicBezTo>
                  <a:pt x="211932" y="357980"/>
                  <a:pt x="229394" y="357187"/>
                  <a:pt x="271463" y="358774"/>
                </a:cubicBezTo>
                <a:cubicBezTo>
                  <a:pt x="313532" y="360361"/>
                  <a:pt x="386556" y="361949"/>
                  <a:pt x="419100" y="358774"/>
                </a:cubicBezTo>
                <a:cubicBezTo>
                  <a:pt x="451644" y="355599"/>
                  <a:pt x="451644" y="359568"/>
                  <a:pt x="466725" y="339724"/>
                </a:cubicBezTo>
                <a:cubicBezTo>
                  <a:pt x="481806" y="319880"/>
                  <a:pt x="493713" y="273049"/>
                  <a:pt x="509588" y="239712"/>
                </a:cubicBezTo>
                <a:cubicBezTo>
                  <a:pt x="525463" y="206375"/>
                  <a:pt x="540544" y="146843"/>
                  <a:pt x="561975" y="139699"/>
                </a:cubicBezTo>
                <a:cubicBezTo>
                  <a:pt x="583406" y="132555"/>
                  <a:pt x="615950" y="174624"/>
                  <a:pt x="638175" y="196849"/>
                </a:cubicBezTo>
                <a:cubicBezTo>
                  <a:pt x="660400" y="219074"/>
                  <a:pt x="681831" y="251618"/>
                  <a:pt x="695325" y="273049"/>
                </a:cubicBezTo>
                <a:cubicBezTo>
                  <a:pt x="708819" y="294480"/>
                  <a:pt x="704851" y="324643"/>
                  <a:pt x="719138" y="325437"/>
                </a:cubicBezTo>
                <a:cubicBezTo>
                  <a:pt x="733425" y="326231"/>
                  <a:pt x="765175" y="295274"/>
                  <a:pt x="781050" y="277812"/>
                </a:cubicBezTo>
                <a:cubicBezTo>
                  <a:pt x="796925" y="260350"/>
                  <a:pt x="804863" y="246856"/>
                  <a:pt x="814388" y="220662"/>
                </a:cubicBezTo>
                <a:cubicBezTo>
                  <a:pt x="823913" y="194468"/>
                  <a:pt x="826294" y="127793"/>
                  <a:pt x="838200" y="120649"/>
                </a:cubicBezTo>
                <a:cubicBezTo>
                  <a:pt x="850106" y="113505"/>
                  <a:pt x="870744" y="163512"/>
                  <a:pt x="885825" y="177799"/>
                </a:cubicBezTo>
                <a:cubicBezTo>
                  <a:pt x="900906" y="192087"/>
                  <a:pt x="906463" y="207961"/>
                  <a:pt x="928688" y="206374"/>
                </a:cubicBezTo>
                <a:cubicBezTo>
                  <a:pt x="950913" y="204787"/>
                  <a:pt x="996950" y="161924"/>
                  <a:pt x="1019175" y="168274"/>
                </a:cubicBezTo>
                <a:cubicBezTo>
                  <a:pt x="1041400" y="174624"/>
                  <a:pt x="1040607" y="238124"/>
                  <a:pt x="1062038" y="244474"/>
                </a:cubicBezTo>
                <a:cubicBezTo>
                  <a:pt x="1083469" y="250824"/>
                  <a:pt x="1141413" y="201612"/>
                  <a:pt x="1147763" y="206374"/>
                </a:cubicBezTo>
                <a:cubicBezTo>
                  <a:pt x="1154113" y="211136"/>
                  <a:pt x="1120775" y="254793"/>
                  <a:pt x="1100138" y="273049"/>
                </a:cubicBezTo>
                <a:cubicBezTo>
                  <a:pt x="1079501" y="291305"/>
                  <a:pt x="1045369" y="299243"/>
                  <a:pt x="1023938" y="315912"/>
                </a:cubicBezTo>
                <a:cubicBezTo>
                  <a:pt x="1002507" y="332581"/>
                  <a:pt x="981869" y="352425"/>
                  <a:pt x="971550" y="373062"/>
                </a:cubicBezTo>
                <a:cubicBezTo>
                  <a:pt x="961231" y="393700"/>
                  <a:pt x="973137" y="419893"/>
                  <a:pt x="962025" y="439737"/>
                </a:cubicBezTo>
                <a:cubicBezTo>
                  <a:pt x="950913" y="459581"/>
                  <a:pt x="923131" y="485774"/>
                  <a:pt x="904875" y="492124"/>
                </a:cubicBezTo>
                <a:cubicBezTo>
                  <a:pt x="886619" y="498474"/>
                  <a:pt x="870744" y="474662"/>
                  <a:pt x="852488" y="477837"/>
                </a:cubicBezTo>
                <a:cubicBezTo>
                  <a:pt x="834232" y="481012"/>
                  <a:pt x="804863" y="494505"/>
                  <a:pt x="795338" y="511174"/>
                </a:cubicBezTo>
                <a:cubicBezTo>
                  <a:pt x="785813" y="527843"/>
                  <a:pt x="796132" y="557212"/>
                  <a:pt x="795338" y="577849"/>
                </a:cubicBezTo>
                <a:cubicBezTo>
                  <a:pt x="794544" y="598486"/>
                  <a:pt x="788194" y="616743"/>
                  <a:pt x="790575" y="634999"/>
                </a:cubicBezTo>
                <a:cubicBezTo>
                  <a:pt x="792956" y="653255"/>
                  <a:pt x="800100" y="670718"/>
                  <a:pt x="809625" y="687387"/>
                </a:cubicBezTo>
                <a:cubicBezTo>
                  <a:pt x="819150" y="704056"/>
                  <a:pt x="829469" y="722312"/>
                  <a:pt x="847725" y="735012"/>
                </a:cubicBezTo>
                <a:cubicBezTo>
                  <a:pt x="865981" y="747712"/>
                  <a:pt x="911226" y="746918"/>
                  <a:pt x="919163" y="763587"/>
                </a:cubicBezTo>
                <a:cubicBezTo>
                  <a:pt x="927100" y="780256"/>
                  <a:pt x="912019" y="824705"/>
                  <a:pt x="895350" y="835024"/>
                </a:cubicBezTo>
                <a:cubicBezTo>
                  <a:pt x="878681" y="845343"/>
                  <a:pt x="846137" y="824705"/>
                  <a:pt x="819150" y="825499"/>
                </a:cubicBezTo>
                <a:cubicBezTo>
                  <a:pt x="792163" y="826293"/>
                  <a:pt x="754856" y="831056"/>
                  <a:pt x="733425" y="839787"/>
                </a:cubicBezTo>
                <a:cubicBezTo>
                  <a:pt x="711994" y="848518"/>
                  <a:pt x="703263" y="873124"/>
                  <a:pt x="690563" y="877887"/>
                </a:cubicBezTo>
                <a:cubicBezTo>
                  <a:pt x="677863" y="882650"/>
                  <a:pt x="668337" y="869949"/>
                  <a:pt x="657225" y="868362"/>
                </a:cubicBezTo>
                <a:cubicBezTo>
                  <a:pt x="646113" y="866775"/>
                  <a:pt x="636588" y="877887"/>
                  <a:pt x="623888" y="868362"/>
                </a:cubicBezTo>
                <a:cubicBezTo>
                  <a:pt x="611188" y="858837"/>
                  <a:pt x="600869" y="822324"/>
                  <a:pt x="581025" y="811212"/>
                </a:cubicBezTo>
                <a:cubicBezTo>
                  <a:pt x="561181" y="800100"/>
                  <a:pt x="525462" y="801687"/>
                  <a:pt x="504825" y="801687"/>
                </a:cubicBezTo>
                <a:cubicBezTo>
                  <a:pt x="484188" y="801687"/>
                  <a:pt x="469106" y="805656"/>
                  <a:pt x="457200" y="811212"/>
                </a:cubicBezTo>
                <a:cubicBezTo>
                  <a:pt x="445294" y="816768"/>
                  <a:pt x="434182" y="815180"/>
                  <a:pt x="433388" y="835024"/>
                </a:cubicBezTo>
                <a:cubicBezTo>
                  <a:pt x="432594" y="854868"/>
                  <a:pt x="439738" y="909637"/>
                  <a:pt x="452438" y="930274"/>
                </a:cubicBezTo>
                <a:cubicBezTo>
                  <a:pt x="465138" y="950911"/>
                  <a:pt x="496094" y="944562"/>
                  <a:pt x="509588" y="958849"/>
                </a:cubicBezTo>
                <a:cubicBezTo>
                  <a:pt x="523082" y="973136"/>
                  <a:pt x="535781" y="1000918"/>
                  <a:pt x="533400" y="1015999"/>
                </a:cubicBezTo>
                <a:cubicBezTo>
                  <a:pt x="531019" y="1031080"/>
                  <a:pt x="507206" y="1034256"/>
                  <a:pt x="495300" y="1049337"/>
                </a:cubicBezTo>
                <a:cubicBezTo>
                  <a:pt x="483394" y="1064418"/>
                  <a:pt x="461963" y="1106487"/>
                  <a:pt x="461963" y="1106487"/>
                </a:cubicBezTo>
                <a:cubicBezTo>
                  <a:pt x="450851" y="1125537"/>
                  <a:pt x="450850" y="1151731"/>
                  <a:pt x="428625" y="1163637"/>
                </a:cubicBezTo>
                <a:cubicBezTo>
                  <a:pt x="406400" y="1175543"/>
                  <a:pt x="354013" y="1175543"/>
                  <a:pt x="328613" y="1177924"/>
                </a:cubicBezTo>
                <a:cubicBezTo>
                  <a:pt x="303213" y="1180305"/>
                  <a:pt x="285750" y="1158874"/>
                  <a:pt x="276225" y="1177924"/>
                </a:cubicBezTo>
                <a:cubicBezTo>
                  <a:pt x="266700" y="1196974"/>
                  <a:pt x="277813" y="1258887"/>
                  <a:pt x="271463" y="1292224"/>
                </a:cubicBezTo>
                <a:cubicBezTo>
                  <a:pt x="265113" y="1325562"/>
                  <a:pt x="249238" y="1362074"/>
                  <a:pt x="238125" y="1377949"/>
                </a:cubicBezTo>
                <a:cubicBezTo>
                  <a:pt x="227013" y="1393824"/>
                  <a:pt x="211932" y="1368424"/>
                  <a:pt x="204788" y="1387474"/>
                </a:cubicBezTo>
                <a:cubicBezTo>
                  <a:pt x="197644" y="1406524"/>
                  <a:pt x="192882" y="1474787"/>
                  <a:pt x="195263" y="1492249"/>
                </a:cubicBezTo>
                <a:cubicBezTo>
                  <a:pt x="197644" y="1509711"/>
                  <a:pt x="201613" y="1495424"/>
                  <a:pt x="219075" y="1492249"/>
                </a:cubicBezTo>
                <a:cubicBezTo>
                  <a:pt x="236538" y="1489074"/>
                  <a:pt x="273844" y="1484311"/>
                  <a:pt x="300038" y="1473199"/>
                </a:cubicBezTo>
                <a:cubicBezTo>
                  <a:pt x="326232" y="1462087"/>
                  <a:pt x="352426" y="1435893"/>
                  <a:pt x="376238" y="1425574"/>
                </a:cubicBezTo>
                <a:cubicBezTo>
                  <a:pt x="400051" y="1415255"/>
                  <a:pt x="419894" y="1419224"/>
                  <a:pt x="442913" y="1411287"/>
                </a:cubicBezTo>
                <a:cubicBezTo>
                  <a:pt x="465932" y="1403350"/>
                  <a:pt x="492919" y="1393824"/>
                  <a:pt x="514350" y="1377949"/>
                </a:cubicBezTo>
                <a:cubicBezTo>
                  <a:pt x="535781" y="1362074"/>
                  <a:pt x="557213" y="1323181"/>
                  <a:pt x="571500" y="1316037"/>
                </a:cubicBezTo>
                <a:cubicBezTo>
                  <a:pt x="585787" y="1308893"/>
                  <a:pt x="581025" y="1344612"/>
                  <a:pt x="600075" y="1335087"/>
                </a:cubicBezTo>
                <a:cubicBezTo>
                  <a:pt x="619125" y="1325562"/>
                  <a:pt x="663575" y="1272381"/>
                  <a:pt x="685800" y="1258887"/>
                </a:cubicBezTo>
                <a:cubicBezTo>
                  <a:pt x="708025" y="1245393"/>
                  <a:pt x="723900" y="1266030"/>
                  <a:pt x="733425" y="1254124"/>
                </a:cubicBezTo>
                <a:cubicBezTo>
                  <a:pt x="742950" y="1242218"/>
                  <a:pt x="727075" y="1207293"/>
                  <a:pt x="742950" y="1187449"/>
                </a:cubicBezTo>
                <a:cubicBezTo>
                  <a:pt x="758825" y="1167605"/>
                  <a:pt x="804069" y="1145381"/>
                  <a:pt x="828675" y="1135062"/>
                </a:cubicBezTo>
                <a:cubicBezTo>
                  <a:pt x="853281" y="1124743"/>
                  <a:pt x="875507" y="1116806"/>
                  <a:pt x="890588" y="1125537"/>
                </a:cubicBezTo>
                <a:cubicBezTo>
                  <a:pt x="905669" y="1134268"/>
                  <a:pt x="915194" y="1161255"/>
                  <a:pt x="919163" y="1187449"/>
                </a:cubicBezTo>
                <a:cubicBezTo>
                  <a:pt x="923132" y="1213643"/>
                  <a:pt x="916781" y="1258093"/>
                  <a:pt x="914400" y="1282699"/>
                </a:cubicBezTo>
                <a:cubicBezTo>
                  <a:pt x="912019" y="1307305"/>
                  <a:pt x="900113" y="1339849"/>
                  <a:pt x="904875" y="1335087"/>
                </a:cubicBezTo>
                <a:cubicBezTo>
                  <a:pt x="909637" y="1330325"/>
                  <a:pt x="929481" y="1275555"/>
                  <a:pt x="942975" y="1254124"/>
                </a:cubicBezTo>
                <a:cubicBezTo>
                  <a:pt x="956469" y="1232693"/>
                  <a:pt x="967582" y="1219993"/>
                  <a:pt x="985838" y="1206499"/>
                </a:cubicBezTo>
                <a:cubicBezTo>
                  <a:pt x="1004094" y="1193005"/>
                  <a:pt x="1039019" y="1197768"/>
                  <a:pt x="1052513" y="1173162"/>
                </a:cubicBezTo>
                <a:cubicBezTo>
                  <a:pt x="1066007" y="1148556"/>
                  <a:pt x="1053306" y="1078706"/>
                  <a:pt x="1066800" y="1058862"/>
                </a:cubicBezTo>
                <a:cubicBezTo>
                  <a:pt x="1080294" y="1039018"/>
                  <a:pt x="1116806" y="1043780"/>
                  <a:pt x="1133475" y="1054099"/>
                </a:cubicBezTo>
                <a:cubicBezTo>
                  <a:pt x="1150144" y="1064418"/>
                  <a:pt x="1151732" y="1106487"/>
                  <a:pt x="1166813" y="1120774"/>
                </a:cubicBezTo>
                <a:cubicBezTo>
                  <a:pt x="1181894" y="1135062"/>
                  <a:pt x="1203326" y="1139824"/>
                  <a:pt x="1223963" y="1139824"/>
                </a:cubicBezTo>
                <a:cubicBezTo>
                  <a:pt x="1244600" y="1139824"/>
                  <a:pt x="1279526" y="1140618"/>
                  <a:pt x="1290638" y="1120774"/>
                </a:cubicBezTo>
                <a:cubicBezTo>
                  <a:pt x="1301750" y="1100930"/>
                  <a:pt x="1285876" y="1046162"/>
                  <a:pt x="1290638" y="1020762"/>
                </a:cubicBezTo>
                <a:cubicBezTo>
                  <a:pt x="1295400" y="995362"/>
                  <a:pt x="1297782" y="980280"/>
                  <a:pt x="1319213" y="968374"/>
                </a:cubicBezTo>
                <a:cubicBezTo>
                  <a:pt x="1340644" y="956468"/>
                  <a:pt x="1387475" y="954086"/>
                  <a:pt x="1419225" y="949324"/>
                </a:cubicBezTo>
                <a:cubicBezTo>
                  <a:pt x="1450975" y="944562"/>
                  <a:pt x="1483519" y="938212"/>
                  <a:pt x="1509713" y="939799"/>
                </a:cubicBezTo>
                <a:cubicBezTo>
                  <a:pt x="1535907" y="941387"/>
                  <a:pt x="1572419" y="939799"/>
                  <a:pt x="1576388" y="958849"/>
                </a:cubicBezTo>
                <a:cubicBezTo>
                  <a:pt x="1580357" y="977899"/>
                  <a:pt x="1546225" y="1023937"/>
                  <a:pt x="1533525" y="1054099"/>
                </a:cubicBezTo>
                <a:cubicBezTo>
                  <a:pt x="1520825" y="1084262"/>
                  <a:pt x="1516857" y="1116805"/>
                  <a:pt x="1500188" y="1139824"/>
                </a:cubicBezTo>
                <a:cubicBezTo>
                  <a:pt x="1483519" y="1162843"/>
                  <a:pt x="1450975" y="1169987"/>
                  <a:pt x="1433513" y="1192212"/>
                </a:cubicBezTo>
                <a:cubicBezTo>
                  <a:pt x="1416051" y="1214437"/>
                  <a:pt x="1395413" y="1241424"/>
                  <a:pt x="1395413" y="1273174"/>
                </a:cubicBezTo>
                <a:cubicBezTo>
                  <a:pt x="1395413" y="1304924"/>
                  <a:pt x="1427957" y="1354137"/>
                  <a:pt x="1433513" y="1382712"/>
                </a:cubicBezTo>
                <a:cubicBezTo>
                  <a:pt x="1439069" y="1411287"/>
                  <a:pt x="1423194" y="1426368"/>
                  <a:pt x="1428750" y="1444624"/>
                </a:cubicBezTo>
                <a:cubicBezTo>
                  <a:pt x="1434306" y="1462880"/>
                  <a:pt x="1451769" y="1491455"/>
                  <a:pt x="1466850" y="1492249"/>
                </a:cubicBezTo>
                <a:cubicBezTo>
                  <a:pt x="1481931" y="1493043"/>
                  <a:pt x="1501776" y="1466056"/>
                  <a:pt x="1519238" y="1449387"/>
                </a:cubicBezTo>
                <a:cubicBezTo>
                  <a:pt x="1536700" y="1432718"/>
                  <a:pt x="1555750" y="1414462"/>
                  <a:pt x="1571625" y="1392237"/>
                </a:cubicBezTo>
                <a:cubicBezTo>
                  <a:pt x="1587500" y="1370012"/>
                  <a:pt x="1597819" y="1339056"/>
                  <a:pt x="1614488" y="1316037"/>
                </a:cubicBezTo>
                <a:cubicBezTo>
                  <a:pt x="1631157" y="1293018"/>
                  <a:pt x="1651794" y="1274761"/>
                  <a:pt x="1671638" y="1254124"/>
                </a:cubicBezTo>
                <a:cubicBezTo>
                  <a:pt x="1691482" y="1233487"/>
                  <a:pt x="1733550" y="1192212"/>
                  <a:pt x="1733550" y="1192212"/>
                </a:cubicBezTo>
                <a:cubicBezTo>
                  <a:pt x="1752600" y="1173162"/>
                  <a:pt x="1770063" y="1148555"/>
                  <a:pt x="1785938" y="1139824"/>
                </a:cubicBezTo>
                <a:cubicBezTo>
                  <a:pt x="1801813" y="1131093"/>
                  <a:pt x="1814513" y="1128712"/>
                  <a:pt x="1828800" y="1139824"/>
                </a:cubicBezTo>
                <a:cubicBezTo>
                  <a:pt x="1843088" y="1150937"/>
                  <a:pt x="1864519" y="1177924"/>
                  <a:pt x="1871663" y="1206499"/>
                </a:cubicBezTo>
                <a:cubicBezTo>
                  <a:pt x="1878807" y="1235074"/>
                  <a:pt x="1865313" y="1285080"/>
                  <a:pt x="1871663" y="1311274"/>
                </a:cubicBezTo>
                <a:cubicBezTo>
                  <a:pt x="1878013" y="1337468"/>
                  <a:pt x="1905001" y="1344612"/>
                  <a:pt x="1909763" y="1363662"/>
                </a:cubicBezTo>
                <a:cubicBezTo>
                  <a:pt x="1914525" y="1382712"/>
                  <a:pt x="1894682" y="1407318"/>
                  <a:pt x="1900238" y="1425574"/>
                </a:cubicBezTo>
                <a:cubicBezTo>
                  <a:pt x="1905794" y="1443830"/>
                  <a:pt x="1927225" y="1454149"/>
                  <a:pt x="1943100" y="1473199"/>
                </a:cubicBezTo>
                <a:cubicBezTo>
                  <a:pt x="1958975" y="1492249"/>
                  <a:pt x="1974851" y="1528762"/>
                  <a:pt x="1995488" y="1539874"/>
                </a:cubicBezTo>
                <a:cubicBezTo>
                  <a:pt x="2016125" y="1550986"/>
                  <a:pt x="2051844" y="1547811"/>
                  <a:pt x="2066925" y="1539874"/>
                </a:cubicBezTo>
                <a:cubicBezTo>
                  <a:pt x="2082006" y="1531937"/>
                  <a:pt x="2089150" y="1513680"/>
                  <a:pt x="2085975" y="1492249"/>
                </a:cubicBezTo>
                <a:cubicBezTo>
                  <a:pt x="2082800" y="1470818"/>
                  <a:pt x="2055019" y="1438275"/>
                  <a:pt x="2047875" y="1411287"/>
                </a:cubicBezTo>
                <a:cubicBezTo>
                  <a:pt x="2040731" y="1384300"/>
                  <a:pt x="2035969" y="1349374"/>
                  <a:pt x="2043113" y="1330324"/>
                </a:cubicBezTo>
                <a:cubicBezTo>
                  <a:pt x="2050257" y="1311274"/>
                  <a:pt x="2080419" y="1313656"/>
                  <a:pt x="2090738" y="1296987"/>
                </a:cubicBezTo>
                <a:cubicBezTo>
                  <a:pt x="2101057" y="1280318"/>
                  <a:pt x="2114550" y="1250949"/>
                  <a:pt x="2105025" y="1230312"/>
                </a:cubicBezTo>
                <a:cubicBezTo>
                  <a:pt x="2095500" y="1209675"/>
                  <a:pt x="2041526" y="1195387"/>
                  <a:pt x="2033588" y="1173162"/>
                </a:cubicBezTo>
                <a:cubicBezTo>
                  <a:pt x="2025651" y="1150937"/>
                  <a:pt x="2047081" y="1117600"/>
                  <a:pt x="2057400" y="1096962"/>
                </a:cubicBezTo>
                <a:cubicBezTo>
                  <a:pt x="2067719" y="1076325"/>
                  <a:pt x="2088356" y="1069974"/>
                  <a:pt x="2095500" y="1049337"/>
                </a:cubicBezTo>
                <a:cubicBezTo>
                  <a:pt x="2102644" y="1028700"/>
                  <a:pt x="2093119" y="989806"/>
                  <a:pt x="2100263" y="973137"/>
                </a:cubicBezTo>
                <a:cubicBezTo>
                  <a:pt x="2107407" y="956468"/>
                  <a:pt x="2124076" y="953293"/>
                  <a:pt x="2138363" y="949324"/>
                </a:cubicBezTo>
                <a:cubicBezTo>
                  <a:pt x="2152650" y="945355"/>
                  <a:pt x="2182019" y="971549"/>
                  <a:pt x="2185988" y="949324"/>
                </a:cubicBezTo>
                <a:cubicBezTo>
                  <a:pt x="2189957" y="927099"/>
                  <a:pt x="2157413" y="839786"/>
                  <a:pt x="2162175" y="815974"/>
                </a:cubicBezTo>
                <a:cubicBezTo>
                  <a:pt x="2166937" y="792162"/>
                  <a:pt x="2190751" y="797718"/>
                  <a:pt x="2214563" y="806449"/>
                </a:cubicBezTo>
                <a:cubicBezTo>
                  <a:pt x="2238375" y="815180"/>
                  <a:pt x="2278856" y="854075"/>
                  <a:pt x="2305050" y="868362"/>
                </a:cubicBezTo>
                <a:cubicBezTo>
                  <a:pt x="2331244" y="882649"/>
                  <a:pt x="2344738" y="888205"/>
                  <a:pt x="2371725" y="892174"/>
                </a:cubicBezTo>
                <a:cubicBezTo>
                  <a:pt x="2398713" y="896143"/>
                  <a:pt x="2447925" y="907255"/>
                  <a:pt x="2466975" y="892174"/>
                </a:cubicBezTo>
                <a:cubicBezTo>
                  <a:pt x="2486025" y="877093"/>
                  <a:pt x="2489994" y="835024"/>
                  <a:pt x="2486025" y="801687"/>
                </a:cubicBezTo>
                <a:cubicBezTo>
                  <a:pt x="2482056" y="768350"/>
                  <a:pt x="2452688" y="724693"/>
                  <a:pt x="2443163" y="692149"/>
                </a:cubicBezTo>
                <a:cubicBezTo>
                  <a:pt x="2433638" y="659605"/>
                  <a:pt x="2428875" y="636586"/>
                  <a:pt x="2428875" y="606424"/>
                </a:cubicBezTo>
                <a:cubicBezTo>
                  <a:pt x="2428875" y="576262"/>
                  <a:pt x="2447132" y="533399"/>
                  <a:pt x="2443163" y="511174"/>
                </a:cubicBezTo>
                <a:cubicBezTo>
                  <a:pt x="2439194" y="488949"/>
                  <a:pt x="2415382" y="492124"/>
                  <a:pt x="2405063" y="473074"/>
                </a:cubicBezTo>
                <a:cubicBezTo>
                  <a:pt x="2394744" y="454024"/>
                  <a:pt x="2372519" y="414336"/>
                  <a:pt x="2381250" y="396874"/>
                </a:cubicBezTo>
                <a:cubicBezTo>
                  <a:pt x="2389981" y="379412"/>
                  <a:pt x="2443956" y="379412"/>
                  <a:pt x="2457450" y="368299"/>
                </a:cubicBezTo>
                <a:cubicBezTo>
                  <a:pt x="2470944" y="357187"/>
                  <a:pt x="2455863" y="346074"/>
                  <a:pt x="2462213" y="330199"/>
                </a:cubicBezTo>
                <a:cubicBezTo>
                  <a:pt x="2468563" y="314324"/>
                  <a:pt x="2476500" y="283368"/>
                  <a:pt x="2495550" y="273049"/>
                </a:cubicBezTo>
                <a:cubicBezTo>
                  <a:pt x="2514600" y="262730"/>
                  <a:pt x="2566194" y="283368"/>
                  <a:pt x="2576513" y="268287"/>
                </a:cubicBezTo>
                <a:cubicBezTo>
                  <a:pt x="2586832" y="253206"/>
                  <a:pt x="2570957" y="204787"/>
                  <a:pt x="2557463" y="182562"/>
                </a:cubicBezTo>
                <a:cubicBezTo>
                  <a:pt x="2543969" y="160337"/>
                  <a:pt x="2511425" y="156368"/>
                  <a:pt x="2495550" y="134937"/>
                </a:cubicBezTo>
                <a:cubicBezTo>
                  <a:pt x="2479675" y="113506"/>
                  <a:pt x="2475707" y="71437"/>
                  <a:pt x="2462213" y="53974"/>
                </a:cubicBezTo>
                <a:cubicBezTo>
                  <a:pt x="2448719" y="36512"/>
                  <a:pt x="2432844" y="37306"/>
                  <a:pt x="2414588" y="30162"/>
                </a:cubicBezTo>
                <a:cubicBezTo>
                  <a:pt x="2396332" y="23018"/>
                  <a:pt x="2371725" y="15874"/>
                  <a:pt x="2352675" y="11112"/>
                </a:cubicBezTo>
                <a:cubicBezTo>
                  <a:pt x="2333625" y="6350"/>
                  <a:pt x="2306638" y="3175"/>
                  <a:pt x="2300288" y="1587"/>
                </a:cubicBezTo>
                <a:cubicBezTo>
                  <a:pt x="2293938" y="0"/>
                  <a:pt x="2304256" y="793"/>
                  <a:pt x="2314575" y="1587"/>
                </a:cubicBezTo>
              </a:path>
            </a:pathLst>
          </a:custGeom>
          <a:ln w="88900"/>
        </p:spPr>
        <p:style>
          <a:lnRef idx="1">
            <a:schemeClr val="accent1"/>
          </a:lnRef>
          <a:fillRef idx="0">
            <a:schemeClr val="accent1"/>
          </a:fillRef>
          <a:effectRef idx="0">
            <a:schemeClr val="accent1"/>
          </a:effectRef>
          <a:fontRef idx="minor">
            <a:schemeClr val="tx1"/>
          </a:fontRef>
        </p:style>
        <p:txBody>
          <a:bodyPr lIns="91430" tIns="45716" rIns="91430" bIns="45716" anchor="ctr"/>
          <a:lstStyle/>
          <a:p>
            <a:pPr algn="ctr" eaLnBrk="1" hangingPunct="1">
              <a:defRPr/>
            </a:pPr>
            <a:endParaRPr lang="en-US" sz="1200" dirty="0">
              <a:solidFill>
                <a:srgbClr val="000000"/>
              </a:solidFill>
              <a:latin typeface="Calibri" pitchFamily="34" charset="0"/>
            </a:endParaRPr>
          </a:p>
        </p:txBody>
      </p:sp>
      <p:cxnSp>
        <p:nvCxnSpPr>
          <p:cNvPr id="15" name="Straight Connector 14"/>
          <p:cNvCxnSpPr>
            <a:endCxn id="8" idx="17"/>
          </p:cNvCxnSpPr>
          <p:nvPr/>
        </p:nvCxnSpPr>
        <p:spPr>
          <a:xfrm rot="16200000" flipH="1">
            <a:off x="7444582" y="1935956"/>
            <a:ext cx="1358900" cy="4921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051800" y="2438400"/>
            <a:ext cx="239713" cy="228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endParaRPr lang="en-US" sz="1200" dirty="0">
              <a:solidFill>
                <a:srgbClr val="FFFFFF"/>
              </a:solidFill>
              <a:latin typeface="Calibri" pitchFamily="34" charset="0"/>
            </a:endParaRPr>
          </a:p>
        </p:txBody>
      </p:sp>
      <p:sp>
        <p:nvSpPr>
          <p:cNvPr id="18" name="Rounded Rectangle 17"/>
          <p:cNvSpPr/>
          <p:nvPr/>
        </p:nvSpPr>
        <p:spPr>
          <a:xfrm>
            <a:off x="8202614" y="188913"/>
            <a:ext cx="1120775" cy="609600"/>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b="1" dirty="0">
                <a:solidFill>
                  <a:schemeClr val="tx1"/>
                </a:solidFill>
                <a:latin typeface="Calibri" pitchFamily="34" charset="0"/>
              </a:rPr>
              <a:t>Krishna River</a:t>
            </a:r>
          </a:p>
        </p:txBody>
      </p:sp>
      <p:sp>
        <p:nvSpPr>
          <p:cNvPr id="19" name="Rounded Rectangle 18"/>
          <p:cNvSpPr/>
          <p:nvPr/>
        </p:nvSpPr>
        <p:spPr>
          <a:xfrm>
            <a:off x="6918325" y="1196975"/>
            <a:ext cx="1119188" cy="338138"/>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b="1" dirty="0">
                <a:solidFill>
                  <a:schemeClr val="tx1"/>
                </a:solidFill>
                <a:latin typeface="Calibri" pitchFamily="34" charset="0"/>
              </a:rPr>
              <a:t>1</a:t>
            </a:r>
            <a:r>
              <a:rPr lang="en-US" sz="1200" b="1" baseline="30000" dirty="0">
                <a:solidFill>
                  <a:schemeClr val="tx1"/>
                </a:solidFill>
                <a:latin typeface="Calibri" pitchFamily="34" charset="0"/>
              </a:rPr>
              <a:t>st</a:t>
            </a:r>
            <a:r>
              <a:rPr lang="en-US" sz="1200" b="1" dirty="0">
                <a:solidFill>
                  <a:schemeClr val="tx1"/>
                </a:solidFill>
                <a:latin typeface="Calibri" pitchFamily="34" charset="0"/>
              </a:rPr>
              <a:t> Stage Pumping</a:t>
            </a:r>
          </a:p>
        </p:txBody>
      </p:sp>
      <p:sp>
        <p:nvSpPr>
          <p:cNvPr id="20" name="Rounded Rectangle 19"/>
          <p:cNvSpPr/>
          <p:nvPr/>
        </p:nvSpPr>
        <p:spPr>
          <a:xfrm>
            <a:off x="8220076" y="1760538"/>
            <a:ext cx="1119188" cy="300037"/>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b="1" dirty="0">
                <a:solidFill>
                  <a:schemeClr val="tx1"/>
                </a:solidFill>
                <a:latin typeface="Calibri" pitchFamily="34" charset="0"/>
              </a:rPr>
              <a:t>1</a:t>
            </a:r>
            <a:r>
              <a:rPr lang="en-US" sz="1200" b="1" baseline="30000" dirty="0">
                <a:solidFill>
                  <a:schemeClr val="tx1"/>
                </a:solidFill>
                <a:latin typeface="Calibri" pitchFamily="34" charset="0"/>
              </a:rPr>
              <a:t>st</a:t>
            </a:r>
            <a:r>
              <a:rPr lang="en-US" sz="1200" b="1" dirty="0">
                <a:solidFill>
                  <a:schemeClr val="tx1"/>
                </a:solidFill>
                <a:latin typeface="Calibri" pitchFamily="34" charset="0"/>
              </a:rPr>
              <a:t> Stage RM</a:t>
            </a:r>
          </a:p>
        </p:txBody>
      </p:sp>
      <p:sp>
        <p:nvSpPr>
          <p:cNvPr id="21" name="Rounded Rectangle 20"/>
          <p:cNvSpPr/>
          <p:nvPr/>
        </p:nvSpPr>
        <p:spPr>
          <a:xfrm>
            <a:off x="8355014" y="2420938"/>
            <a:ext cx="1120775" cy="482600"/>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b="1" dirty="0">
                <a:solidFill>
                  <a:srgbClr val="984807"/>
                </a:solidFill>
                <a:latin typeface="Calibri" pitchFamily="34" charset="0"/>
              </a:rPr>
              <a:t>1</a:t>
            </a:r>
            <a:r>
              <a:rPr lang="en-US" sz="1200" b="1" baseline="30000" dirty="0">
                <a:solidFill>
                  <a:srgbClr val="984807"/>
                </a:solidFill>
                <a:latin typeface="Calibri" pitchFamily="34" charset="0"/>
              </a:rPr>
              <a:t>st</a:t>
            </a:r>
            <a:r>
              <a:rPr lang="en-US" sz="1200" b="1" dirty="0">
                <a:solidFill>
                  <a:srgbClr val="984807"/>
                </a:solidFill>
                <a:latin typeface="Calibri" pitchFamily="34" charset="0"/>
              </a:rPr>
              <a:t> Stage DC</a:t>
            </a:r>
          </a:p>
        </p:txBody>
      </p:sp>
      <p:sp>
        <p:nvSpPr>
          <p:cNvPr id="22" name="Rounded Rectangle 21"/>
          <p:cNvSpPr/>
          <p:nvPr/>
        </p:nvSpPr>
        <p:spPr>
          <a:xfrm>
            <a:off x="7597775" y="3352800"/>
            <a:ext cx="1843088" cy="292100"/>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b="1" dirty="0">
                <a:solidFill>
                  <a:srgbClr val="984807"/>
                </a:solidFill>
                <a:latin typeface="Calibri" pitchFamily="34" charset="0"/>
              </a:rPr>
              <a:t>1</a:t>
            </a:r>
            <a:r>
              <a:rPr lang="en-US" sz="1200" b="1" baseline="30000" dirty="0">
                <a:solidFill>
                  <a:srgbClr val="984807"/>
                </a:solidFill>
                <a:latin typeface="Calibri" pitchFamily="34" charset="0"/>
              </a:rPr>
              <a:t>st</a:t>
            </a:r>
            <a:r>
              <a:rPr lang="en-US" sz="1200" b="1" dirty="0">
                <a:solidFill>
                  <a:srgbClr val="984807"/>
                </a:solidFill>
                <a:latin typeface="Calibri" pitchFamily="34" charset="0"/>
              </a:rPr>
              <a:t> Stage Main canal</a:t>
            </a:r>
          </a:p>
        </p:txBody>
      </p:sp>
      <p:sp>
        <p:nvSpPr>
          <p:cNvPr id="23" name="Rounded Rectangle 22"/>
          <p:cNvSpPr/>
          <p:nvPr/>
        </p:nvSpPr>
        <p:spPr>
          <a:xfrm>
            <a:off x="2984500" y="1628777"/>
            <a:ext cx="1538288" cy="398463"/>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b="1" dirty="0">
                <a:solidFill>
                  <a:srgbClr val="984807"/>
                </a:solidFill>
                <a:latin typeface="Calibri" pitchFamily="34" charset="0"/>
              </a:rPr>
              <a:t>1</a:t>
            </a:r>
            <a:r>
              <a:rPr lang="en-US" sz="1200" b="1" baseline="30000" dirty="0">
                <a:solidFill>
                  <a:srgbClr val="984807"/>
                </a:solidFill>
                <a:latin typeface="Calibri" pitchFamily="34" charset="0"/>
              </a:rPr>
              <a:t>st</a:t>
            </a:r>
            <a:r>
              <a:rPr lang="en-US" sz="1200" b="1" dirty="0">
                <a:solidFill>
                  <a:srgbClr val="984807"/>
                </a:solidFill>
                <a:latin typeface="Calibri" pitchFamily="34" charset="0"/>
              </a:rPr>
              <a:t> Stage Main canal</a:t>
            </a:r>
          </a:p>
        </p:txBody>
      </p:sp>
      <p:sp>
        <p:nvSpPr>
          <p:cNvPr id="24" name="Rounded Rectangle 23"/>
          <p:cNvSpPr/>
          <p:nvPr/>
        </p:nvSpPr>
        <p:spPr>
          <a:xfrm>
            <a:off x="6080126" y="2971802"/>
            <a:ext cx="1281113" cy="385763"/>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b="1" dirty="0">
                <a:solidFill>
                  <a:srgbClr val="984807"/>
                </a:solidFill>
                <a:latin typeface="Calibri" pitchFamily="34" charset="0"/>
              </a:rPr>
              <a:t>2</a:t>
            </a:r>
            <a:r>
              <a:rPr lang="en-US" sz="1200" b="1" baseline="30000" dirty="0">
                <a:solidFill>
                  <a:srgbClr val="984807"/>
                </a:solidFill>
                <a:latin typeface="Calibri" pitchFamily="34" charset="0"/>
              </a:rPr>
              <a:t>nd</a:t>
            </a:r>
            <a:r>
              <a:rPr lang="en-US" sz="1200" b="1" dirty="0">
                <a:solidFill>
                  <a:srgbClr val="984807"/>
                </a:solidFill>
                <a:latin typeface="Calibri" pitchFamily="34" charset="0"/>
              </a:rPr>
              <a:t> Stage Pumping</a:t>
            </a:r>
          </a:p>
        </p:txBody>
      </p:sp>
      <p:sp>
        <p:nvSpPr>
          <p:cNvPr id="26" name="Rounded Rectangle 25"/>
          <p:cNvSpPr/>
          <p:nvPr/>
        </p:nvSpPr>
        <p:spPr>
          <a:xfrm>
            <a:off x="5178425" y="3500438"/>
            <a:ext cx="1200150" cy="266700"/>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b="1" dirty="0">
                <a:solidFill>
                  <a:schemeClr val="tx1"/>
                </a:solidFill>
                <a:latin typeface="Calibri" pitchFamily="34" charset="0"/>
              </a:rPr>
              <a:t>2</a:t>
            </a:r>
            <a:r>
              <a:rPr lang="en-US" sz="1200" b="1" baseline="30000" dirty="0">
                <a:solidFill>
                  <a:schemeClr val="tx1"/>
                </a:solidFill>
                <a:latin typeface="Calibri" pitchFamily="34" charset="0"/>
              </a:rPr>
              <a:t>nd</a:t>
            </a:r>
            <a:r>
              <a:rPr lang="en-US" sz="1200" b="1" dirty="0">
                <a:solidFill>
                  <a:schemeClr val="tx1"/>
                </a:solidFill>
                <a:latin typeface="Calibri" pitchFamily="34" charset="0"/>
              </a:rPr>
              <a:t> Stage DC</a:t>
            </a:r>
          </a:p>
        </p:txBody>
      </p:sp>
      <p:sp>
        <p:nvSpPr>
          <p:cNvPr id="27" name="Rounded Rectangle 26"/>
          <p:cNvSpPr/>
          <p:nvPr/>
        </p:nvSpPr>
        <p:spPr>
          <a:xfrm>
            <a:off x="2154238" y="5949952"/>
            <a:ext cx="1839912" cy="415925"/>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dirty="0">
                <a:solidFill>
                  <a:srgbClr val="984807"/>
                </a:solidFill>
                <a:latin typeface="Calibri" pitchFamily="34" charset="0"/>
              </a:rPr>
              <a:t> Mainline Network</a:t>
            </a:r>
          </a:p>
        </p:txBody>
      </p:sp>
      <p:sp>
        <p:nvSpPr>
          <p:cNvPr id="29" name="Rounded Rectangle 28"/>
          <p:cNvSpPr/>
          <p:nvPr/>
        </p:nvSpPr>
        <p:spPr>
          <a:xfrm>
            <a:off x="222250" y="692150"/>
            <a:ext cx="6738938" cy="450850"/>
          </a:xfrm>
          <a:prstGeom prst="roundRect">
            <a:avLst/>
          </a:prstGeom>
          <a:solidFill>
            <a:srgbClr val="A5CDF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400" b="1" dirty="0">
                <a:solidFill>
                  <a:srgbClr val="000000"/>
                </a:solidFill>
                <a:latin typeface="Calibri" pitchFamily="34" charset="0"/>
              </a:rPr>
              <a:t>Option 4 : Low Head Pump Drip Irrigation area from Pipeline network for </a:t>
            </a:r>
            <a:r>
              <a:rPr lang="en-US" b="1" dirty="0">
                <a:solidFill>
                  <a:srgbClr val="C00000"/>
                </a:solidFill>
                <a:latin typeface="Calibri" pitchFamily="34" charset="0"/>
              </a:rPr>
              <a:t>24,000</a:t>
            </a:r>
            <a:r>
              <a:rPr lang="en-US" sz="1400" b="1" dirty="0">
                <a:solidFill>
                  <a:srgbClr val="000000"/>
                </a:solidFill>
                <a:latin typeface="Calibri" pitchFamily="34" charset="0"/>
              </a:rPr>
              <a:t> Hectare</a:t>
            </a:r>
          </a:p>
        </p:txBody>
      </p:sp>
      <p:sp>
        <p:nvSpPr>
          <p:cNvPr id="10263" name="Slide Number Placeholder 29"/>
          <p:cNvSpPr txBox="1">
            <a:spLocks noGrp="1"/>
          </p:cNvSpPr>
          <p:nvPr/>
        </p:nvSpPr>
        <p:spPr bwMode="auto">
          <a:xfrm>
            <a:off x="6880225" y="6356352"/>
            <a:ext cx="2241551" cy="365125"/>
          </a:xfrm>
          <a:prstGeom prst="rect">
            <a:avLst/>
          </a:prstGeom>
          <a:noFill/>
          <a:ln w="9525">
            <a:noFill/>
            <a:miter lim="800000"/>
            <a:headEnd/>
            <a:tailEnd/>
          </a:ln>
        </p:spPr>
        <p:txBody>
          <a:bodyPr lIns="91430" tIns="45716" rIns="91430" bIns="45716" anchor="ctr"/>
          <a:lstStyle/>
          <a:p>
            <a:pPr algn="r" eaLnBrk="1" hangingPunct="1"/>
            <a:fld id="{E8AF9755-A2A7-4F1F-AFF3-FB1B8870FDCA}" type="slidenum">
              <a:rPr lang="en-US" sz="1200">
                <a:solidFill>
                  <a:srgbClr val="898989"/>
                </a:solidFill>
                <a:latin typeface="Calibri" charset="0"/>
              </a:rPr>
              <a:pPr algn="r" eaLnBrk="1" hangingPunct="1"/>
              <a:t>8</a:t>
            </a:fld>
            <a:endParaRPr lang="en-US" sz="1200">
              <a:solidFill>
                <a:srgbClr val="898989"/>
              </a:solidFill>
              <a:latin typeface="Calibri" charset="0"/>
            </a:endParaRPr>
          </a:p>
        </p:txBody>
      </p:sp>
      <p:grpSp>
        <p:nvGrpSpPr>
          <p:cNvPr id="2" name="Group 27"/>
          <p:cNvGrpSpPr>
            <a:grpSpLocks/>
          </p:cNvGrpSpPr>
          <p:nvPr/>
        </p:nvGrpSpPr>
        <p:grpSpPr bwMode="auto">
          <a:xfrm>
            <a:off x="1401763" y="2700340"/>
            <a:ext cx="7497762" cy="3978275"/>
            <a:chOff x="1335088" y="2700338"/>
            <a:chExt cx="7140575" cy="3978275"/>
          </a:xfrm>
        </p:grpSpPr>
        <p:sp>
          <p:nvSpPr>
            <p:cNvPr id="10267" name="Freeform 30"/>
            <p:cNvSpPr>
              <a:spLocks noChangeArrowheads="1"/>
            </p:cNvSpPr>
            <p:nvPr/>
          </p:nvSpPr>
          <p:spPr bwMode="auto">
            <a:xfrm>
              <a:off x="1335088" y="5703888"/>
              <a:ext cx="7140575" cy="974725"/>
            </a:xfrm>
            <a:custGeom>
              <a:avLst/>
              <a:gdLst>
                <a:gd name="T0" fmla="*/ 28983 w 7141029"/>
                <a:gd name="T1" fmla="*/ 451737 h 974557"/>
                <a:gd name="T2" fmla="*/ 130445 w 7141029"/>
                <a:gd name="T3" fmla="*/ 670308 h 974557"/>
                <a:gd name="T4" fmla="*/ 391311 w 7141029"/>
                <a:gd name="T5" fmla="*/ 757740 h 974557"/>
                <a:gd name="T6" fmla="*/ 550738 w 7141029"/>
                <a:gd name="T7" fmla="*/ 816028 h 974557"/>
                <a:gd name="T8" fmla="*/ 666691 w 7141029"/>
                <a:gd name="T9" fmla="*/ 845173 h 974557"/>
                <a:gd name="T10" fmla="*/ 840610 w 7141029"/>
                <a:gd name="T11" fmla="*/ 903460 h 974557"/>
                <a:gd name="T12" fmla="*/ 1434822 w 7141029"/>
                <a:gd name="T13" fmla="*/ 932605 h 974557"/>
                <a:gd name="T14" fmla="*/ 1797150 w 7141029"/>
                <a:gd name="T15" fmla="*/ 903460 h 974557"/>
                <a:gd name="T16" fmla="*/ 2101491 w 7141029"/>
                <a:gd name="T17" fmla="*/ 845173 h 974557"/>
                <a:gd name="T18" fmla="*/ 2275430 w 7141029"/>
                <a:gd name="T19" fmla="*/ 801460 h 974557"/>
                <a:gd name="T20" fmla="*/ 2420345 w 7141029"/>
                <a:gd name="T21" fmla="*/ 757740 h 974557"/>
                <a:gd name="T22" fmla="*/ 2507293 w 7141029"/>
                <a:gd name="T23" fmla="*/ 728597 h 974557"/>
                <a:gd name="T24" fmla="*/ 2724685 w 7141029"/>
                <a:gd name="T25" fmla="*/ 816028 h 974557"/>
                <a:gd name="T26" fmla="*/ 3536312 w 7141029"/>
                <a:gd name="T27" fmla="*/ 845173 h 974557"/>
                <a:gd name="T28" fmla="*/ 3753722 w 7141029"/>
                <a:gd name="T29" fmla="*/ 888891 h 974557"/>
                <a:gd name="T30" fmla="*/ 4232008 w 7141029"/>
                <a:gd name="T31" fmla="*/ 859747 h 974557"/>
                <a:gd name="T32" fmla="*/ 4536349 w 7141029"/>
                <a:gd name="T33" fmla="*/ 830604 h 974557"/>
                <a:gd name="T34" fmla="*/ 5029098 w 7141029"/>
                <a:gd name="T35" fmla="*/ 786885 h 974557"/>
                <a:gd name="T36" fmla="*/ 5289985 w 7141029"/>
                <a:gd name="T37" fmla="*/ 859747 h 974557"/>
                <a:gd name="T38" fmla="*/ 5449371 w 7141029"/>
                <a:gd name="T39" fmla="*/ 903460 h 974557"/>
                <a:gd name="T40" fmla="*/ 6753744 w 7141029"/>
                <a:gd name="T41" fmla="*/ 932605 h 974557"/>
                <a:gd name="T42" fmla="*/ 6898682 w 7141029"/>
                <a:gd name="T43" fmla="*/ 976321 h 974557"/>
                <a:gd name="T44" fmla="*/ 7029126 w 7141029"/>
                <a:gd name="T45" fmla="*/ 903460 h 974557"/>
                <a:gd name="T46" fmla="*/ 7116117 w 7141029"/>
                <a:gd name="T47" fmla="*/ 830604 h 974557"/>
                <a:gd name="T48" fmla="*/ 7087090 w 7141029"/>
                <a:gd name="T49" fmla="*/ 670308 h 974557"/>
                <a:gd name="T50" fmla="*/ 6971162 w 7141029"/>
                <a:gd name="T51" fmla="*/ 466297 h 974557"/>
                <a:gd name="T52" fmla="*/ 6695759 w 7141029"/>
                <a:gd name="T53" fmla="*/ 408010 h 974557"/>
                <a:gd name="T54" fmla="*/ 6565336 w 7141029"/>
                <a:gd name="T55" fmla="*/ 276876 h 974557"/>
                <a:gd name="T56" fmla="*/ 6174069 w 7141029"/>
                <a:gd name="T57" fmla="*/ 276876 h 974557"/>
                <a:gd name="T58" fmla="*/ 5927692 w 7141029"/>
                <a:gd name="T59" fmla="*/ 247732 h 974557"/>
                <a:gd name="T60" fmla="*/ 5782738 w 7141029"/>
                <a:gd name="T61" fmla="*/ 87431 h 974557"/>
                <a:gd name="T62" fmla="*/ 5637779 w 7141029"/>
                <a:gd name="T63" fmla="*/ 29144 h 974557"/>
                <a:gd name="T64" fmla="*/ 5449371 w 7141029"/>
                <a:gd name="T65" fmla="*/ 58287 h 9745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41029"/>
                <a:gd name="T100" fmla="*/ 0 h 974557"/>
                <a:gd name="T101" fmla="*/ 7141029 w 7141029"/>
                <a:gd name="T102" fmla="*/ 974557 h 9745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41029" h="974557">
                  <a:moveTo>
                    <a:pt x="0" y="362857"/>
                  </a:moveTo>
                  <a:cubicBezTo>
                    <a:pt x="9676" y="391886"/>
                    <a:pt x="23999" y="419760"/>
                    <a:pt x="29029" y="449943"/>
                  </a:cubicBezTo>
                  <a:cubicBezTo>
                    <a:pt x="34603" y="483388"/>
                    <a:pt x="40192" y="544842"/>
                    <a:pt x="58057" y="580572"/>
                  </a:cubicBezTo>
                  <a:cubicBezTo>
                    <a:pt x="73305" y="611067"/>
                    <a:pt x="104365" y="647229"/>
                    <a:pt x="130629" y="667657"/>
                  </a:cubicBezTo>
                  <a:cubicBezTo>
                    <a:pt x="164632" y="694104"/>
                    <a:pt x="213477" y="732266"/>
                    <a:pt x="261257" y="740229"/>
                  </a:cubicBezTo>
                  <a:cubicBezTo>
                    <a:pt x="304472" y="747431"/>
                    <a:pt x="348343" y="749905"/>
                    <a:pt x="391886" y="754743"/>
                  </a:cubicBezTo>
                  <a:cubicBezTo>
                    <a:pt x="406400" y="764419"/>
                    <a:pt x="419827" y="775971"/>
                    <a:pt x="435429" y="783772"/>
                  </a:cubicBezTo>
                  <a:cubicBezTo>
                    <a:pt x="468606" y="800360"/>
                    <a:pt x="518422" y="804519"/>
                    <a:pt x="551543" y="812800"/>
                  </a:cubicBezTo>
                  <a:cubicBezTo>
                    <a:pt x="566386" y="816511"/>
                    <a:pt x="580243" y="823604"/>
                    <a:pt x="595086" y="827315"/>
                  </a:cubicBezTo>
                  <a:cubicBezTo>
                    <a:pt x="619019" y="833298"/>
                    <a:pt x="643575" y="836478"/>
                    <a:pt x="667657" y="841829"/>
                  </a:cubicBezTo>
                  <a:cubicBezTo>
                    <a:pt x="687130" y="846156"/>
                    <a:pt x="706362" y="851505"/>
                    <a:pt x="725715" y="856343"/>
                  </a:cubicBezTo>
                  <a:cubicBezTo>
                    <a:pt x="823050" y="905011"/>
                    <a:pt x="743018" y="870243"/>
                    <a:pt x="841829" y="899886"/>
                  </a:cubicBezTo>
                  <a:cubicBezTo>
                    <a:pt x="985587" y="943013"/>
                    <a:pt x="871079" y="919276"/>
                    <a:pt x="1016000" y="943429"/>
                  </a:cubicBezTo>
                  <a:cubicBezTo>
                    <a:pt x="1156305" y="938591"/>
                    <a:pt x="1296743" y="936702"/>
                    <a:pt x="1436915" y="928915"/>
                  </a:cubicBezTo>
                  <a:cubicBezTo>
                    <a:pt x="1471073" y="927017"/>
                    <a:pt x="1504413" y="917128"/>
                    <a:pt x="1538515" y="914400"/>
                  </a:cubicBezTo>
                  <a:cubicBezTo>
                    <a:pt x="1625457" y="907445"/>
                    <a:pt x="1712686" y="904724"/>
                    <a:pt x="1799772" y="899886"/>
                  </a:cubicBezTo>
                  <a:cubicBezTo>
                    <a:pt x="1923456" y="858659"/>
                    <a:pt x="1733359" y="918212"/>
                    <a:pt x="2017486" y="870857"/>
                  </a:cubicBezTo>
                  <a:cubicBezTo>
                    <a:pt x="2047668" y="865827"/>
                    <a:pt x="2074389" y="846859"/>
                    <a:pt x="2104572" y="841829"/>
                  </a:cubicBezTo>
                  <a:lnTo>
                    <a:pt x="2191657" y="827315"/>
                  </a:lnTo>
                  <a:cubicBezTo>
                    <a:pt x="2220686" y="817639"/>
                    <a:pt x="2249058" y="805707"/>
                    <a:pt x="2278743" y="798286"/>
                  </a:cubicBezTo>
                  <a:cubicBezTo>
                    <a:pt x="2298095" y="793448"/>
                    <a:pt x="2317693" y="789504"/>
                    <a:pt x="2336800" y="783772"/>
                  </a:cubicBezTo>
                  <a:cubicBezTo>
                    <a:pt x="2366108" y="774979"/>
                    <a:pt x="2394857" y="764419"/>
                    <a:pt x="2423886" y="754743"/>
                  </a:cubicBezTo>
                  <a:lnTo>
                    <a:pt x="2467429" y="740229"/>
                  </a:lnTo>
                  <a:lnTo>
                    <a:pt x="2510972" y="725715"/>
                  </a:lnTo>
                  <a:cubicBezTo>
                    <a:pt x="2525486" y="716039"/>
                    <a:pt x="2538574" y="689601"/>
                    <a:pt x="2554515" y="696686"/>
                  </a:cubicBezTo>
                  <a:cubicBezTo>
                    <a:pt x="2680903" y="752859"/>
                    <a:pt x="2589486" y="809959"/>
                    <a:pt x="2728686" y="812800"/>
                  </a:cubicBezTo>
                  <a:lnTo>
                    <a:pt x="3439886" y="827315"/>
                  </a:lnTo>
                  <a:lnTo>
                    <a:pt x="3541486" y="841829"/>
                  </a:lnTo>
                  <a:cubicBezTo>
                    <a:pt x="3584959" y="847263"/>
                    <a:pt x="3629155" y="847751"/>
                    <a:pt x="3672115" y="856343"/>
                  </a:cubicBezTo>
                  <a:cubicBezTo>
                    <a:pt x="3702119" y="862344"/>
                    <a:pt x="3729196" y="879371"/>
                    <a:pt x="3759200" y="885372"/>
                  </a:cubicBezTo>
                  <a:lnTo>
                    <a:pt x="3831772" y="899886"/>
                  </a:lnTo>
                  <a:cubicBezTo>
                    <a:pt x="4505790" y="851743"/>
                    <a:pt x="3562124" y="923948"/>
                    <a:pt x="4238172" y="856343"/>
                  </a:cubicBezTo>
                  <a:cubicBezTo>
                    <a:pt x="4315347" y="848625"/>
                    <a:pt x="4392991" y="846667"/>
                    <a:pt x="4470400" y="841829"/>
                  </a:cubicBezTo>
                  <a:cubicBezTo>
                    <a:pt x="4494591" y="836991"/>
                    <a:pt x="4518550" y="830804"/>
                    <a:pt x="4542972" y="827315"/>
                  </a:cubicBezTo>
                  <a:cubicBezTo>
                    <a:pt x="4702419" y="804537"/>
                    <a:pt x="4817289" y="806269"/>
                    <a:pt x="4992915" y="798286"/>
                  </a:cubicBezTo>
                  <a:cubicBezTo>
                    <a:pt x="5007429" y="793448"/>
                    <a:pt x="5021158" y="783772"/>
                    <a:pt x="5036457" y="783772"/>
                  </a:cubicBezTo>
                  <a:cubicBezTo>
                    <a:pt x="5093592" y="783772"/>
                    <a:pt x="5185652" y="800314"/>
                    <a:pt x="5239657" y="827315"/>
                  </a:cubicBezTo>
                  <a:cubicBezTo>
                    <a:pt x="5259010" y="836991"/>
                    <a:pt x="5277456" y="848746"/>
                    <a:pt x="5297715" y="856343"/>
                  </a:cubicBezTo>
                  <a:cubicBezTo>
                    <a:pt x="5316393" y="863347"/>
                    <a:pt x="5336592" y="865377"/>
                    <a:pt x="5355772" y="870857"/>
                  </a:cubicBezTo>
                  <a:cubicBezTo>
                    <a:pt x="5381181" y="878117"/>
                    <a:pt x="5432789" y="899346"/>
                    <a:pt x="5457372" y="899886"/>
                  </a:cubicBezTo>
                  <a:cubicBezTo>
                    <a:pt x="5878213" y="909135"/>
                    <a:pt x="6299201" y="909562"/>
                    <a:pt x="6720115" y="914400"/>
                  </a:cubicBezTo>
                  <a:cubicBezTo>
                    <a:pt x="6734629" y="919238"/>
                    <a:pt x="6748946" y="924712"/>
                    <a:pt x="6763657" y="928915"/>
                  </a:cubicBezTo>
                  <a:cubicBezTo>
                    <a:pt x="6782838" y="934395"/>
                    <a:pt x="6802608" y="937697"/>
                    <a:pt x="6821715" y="943429"/>
                  </a:cubicBezTo>
                  <a:cubicBezTo>
                    <a:pt x="6851023" y="952221"/>
                    <a:pt x="6908800" y="972457"/>
                    <a:pt x="6908800" y="972457"/>
                  </a:cubicBezTo>
                  <a:cubicBezTo>
                    <a:pt x="6942667" y="967619"/>
                    <a:pt x="6980495" y="974557"/>
                    <a:pt x="7010400" y="957943"/>
                  </a:cubicBezTo>
                  <a:cubicBezTo>
                    <a:pt x="7029314" y="947435"/>
                    <a:pt x="7025578" y="916508"/>
                    <a:pt x="7039429" y="899886"/>
                  </a:cubicBezTo>
                  <a:cubicBezTo>
                    <a:pt x="7050596" y="886485"/>
                    <a:pt x="7069571" y="882024"/>
                    <a:pt x="7082972" y="870857"/>
                  </a:cubicBezTo>
                  <a:cubicBezTo>
                    <a:pt x="7098741" y="857717"/>
                    <a:pt x="7112001" y="841829"/>
                    <a:pt x="7126515" y="827315"/>
                  </a:cubicBezTo>
                  <a:cubicBezTo>
                    <a:pt x="7131353" y="812801"/>
                    <a:pt x="7141029" y="799071"/>
                    <a:pt x="7141029" y="783772"/>
                  </a:cubicBezTo>
                  <a:cubicBezTo>
                    <a:pt x="7141029" y="720997"/>
                    <a:pt x="7127517" y="712704"/>
                    <a:pt x="7097486" y="667657"/>
                  </a:cubicBezTo>
                  <a:cubicBezTo>
                    <a:pt x="7059092" y="514079"/>
                    <a:pt x="7111220" y="694930"/>
                    <a:pt x="7053943" y="566057"/>
                  </a:cubicBezTo>
                  <a:cubicBezTo>
                    <a:pt x="7018025" y="485241"/>
                    <a:pt x="7054969" y="478257"/>
                    <a:pt x="6981372" y="464457"/>
                  </a:cubicBezTo>
                  <a:cubicBezTo>
                    <a:pt x="6918827" y="452730"/>
                    <a:pt x="6855581" y="445105"/>
                    <a:pt x="6792686" y="435429"/>
                  </a:cubicBezTo>
                  <a:lnTo>
                    <a:pt x="6705600" y="406400"/>
                  </a:lnTo>
                  <a:lnTo>
                    <a:pt x="6662057" y="391886"/>
                  </a:lnTo>
                  <a:cubicBezTo>
                    <a:pt x="6633737" y="306925"/>
                    <a:pt x="6655059" y="302468"/>
                    <a:pt x="6574972" y="275772"/>
                  </a:cubicBezTo>
                  <a:cubicBezTo>
                    <a:pt x="6551568" y="267971"/>
                    <a:pt x="6526591" y="266095"/>
                    <a:pt x="6502400" y="261257"/>
                  </a:cubicBezTo>
                  <a:cubicBezTo>
                    <a:pt x="6395962" y="266095"/>
                    <a:pt x="6289634" y="275772"/>
                    <a:pt x="6183086" y="275772"/>
                  </a:cubicBezTo>
                  <a:cubicBezTo>
                    <a:pt x="6167786" y="275772"/>
                    <a:pt x="6154738" y="263045"/>
                    <a:pt x="6139543" y="261257"/>
                  </a:cubicBezTo>
                  <a:cubicBezTo>
                    <a:pt x="6072102" y="253323"/>
                    <a:pt x="6004076" y="251581"/>
                    <a:pt x="5936343" y="246743"/>
                  </a:cubicBezTo>
                  <a:cubicBezTo>
                    <a:pt x="5847081" y="202113"/>
                    <a:pt x="5890288" y="235718"/>
                    <a:pt x="5820229" y="130629"/>
                  </a:cubicBezTo>
                  <a:cubicBezTo>
                    <a:pt x="5810553" y="116115"/>
                    <a:pt x="5808123" y="91317"/>
                    <a:pt x="5791200" y="87086"/>
                  </a:cubicBezTo>
                  <a:cubicBezTo>
                    <a:pt x="5772592" y="82434"/>
                    <a:pt x="5710427" y="68470"/>
                    <a:pt x="5689600" y="58057"/>
                  </a:cubicBezTo>
                  <a:cubicBezTo>
                    <a:pt x="5673998" y="50256"/>
                    <a:pt x="5660571" y="38705"/>
                    <a:pt x="5646057" y="29029"/>
                  </a:cubicBezTo>
                  <a:cubicBezTo>
                    <a:pt x="5597676" y="33867"/>
                    <a:pt x="5548972" y="36150"/>
                    <a:pt x="5500915" y="43543"/>
                  </a:cubicBezTo>
                  <a:cubicBezTo>
                    <a:pt x="5485793" y="45869"/>
                    <a:pt x="5472463" y="60572"/>
                    <a:pt x="5457372" y="58057"/>
                  </a:cubicBezTo>
                  <a:cubicBezTo>
                    <a:pt x="5435399" y="54395"/>
                    <a:pt x="5400310" y="15510"/>
                    <a:pt x="5384800" y="0"/>
                  </a:cubicBezTo>
                </a:path>
              </a:pathLst>
            </a:custGeom>
            <a:solidFill>
              <a:srgbClr val="FFFF00"/>
            </a:solidFill>
            <a:ln w="9525" algn="ctr">
              <a:solidFill>
                <a:schemeClr val="tx1"/>
              </a:solidFill>
              <a:round/>
              <a:headEnd/>
              <a:tailEnd/>
            </a:ln>
          </p:spPr>
          <p:txBody>
            <a:bodyPr/>
            <a:lstStyle/>
            <a:p>
              <a:endParaRPr lang="en-US"/>
            </a:p>
          </p:txBody>
        </p:sp>
        <p:sp>
          <p:nvSpPr>
            <p:cNvPr id="10268" name="TextBox 31"/>
            <p:cNvSpPr txBox="1">
              <a:spLocks noChangeArrowheads="1"/>
            </p:cNvSpPr>
            <p:nvPr/>
          </p:nvSpPr>
          <p:spPr bwMode="auto">
            <a:xfrm>
              <a:off x="4495800" y="6096000"/>
              <a:ext cx="2798875" cy="338554"/>
            </a:xfrm>
            <a:prstGeom prst="rect">
              <a:avLst/>
            </a:prstGeom>
            <a:noFill/>
            <a:ln w="9525">
              <a:noFill/>
              <a:miter lim="800000"/>
              <a:headEnd/>
              <a:tailEnd/>
            </a:ln>
          </p:spPr>
          <p:txBody>
            <a:bodyPr wrap="none">
              <a:spAutoFit/>
            </a:bodyPr>
            <a:lstStyle/>
            <a:p>
              <a:r>
                <a:rPr lang="en-US" sz="1600" b="1"/>
                <a:t>Additional  Area (11,429 Ha.)</a:t>
              </a:r>
            </a:p>
          </p:txBody>
        </p:sp>
        <p:sp>
          <p:nvSpPr>
            <p:cNvPr id="10269" name="Freeform 32"/>
            <p:cNvSpPr>
              <a:spLocks noChangeArrowheads="1"/>
            </p:cNvSpPr>
            <p:nvPr/>
          </p:nvSpPr>
          <p:spPr bwMode="auto">
            <a:xfrm>
              <a:off x="1363663" y="2700338"/>
              <a:ext cx="5400675" cy="3627437"/>
            </a:xfrm>
            <a:custGeom>
              <a:avLst/>
              <a:gdLst>
                <a:gd name="T0" fmla="*/ 321177 w 5399314"/>
                <a:gd name="T1" fmla="*/ 3271113 h 3628572"/>
                <a:gd name="T2" fmla="*/ 525556 w 5399314"/>
                <a:gd name="T3" fmla="*/ 3299932 h 3628572"/>
                <a:gd name="T4" fmla="*/ 642347 w 5399314"/>
                <a:gd name="T5" fmla="*/ 3199061 h 3628572"/>
                <a:gd name="T6" fmla="*/ 686143 w 5399314"/>
                <a:gd name="T7" fmla="*/ 3054960 h 3628572"/>
                <a:gd name="T8" fmla="*/ 627748 w 5399314"/>
                <a:gd name="T9" fmla="*/ 3213473 h 3628572"/>
                <a:gd name="T10" fmla="*/ 686143 w 5399314"/>
                <a:gd name="T11" fmla="*/ 3170242 h 3628572"/>
                <a:gd name="T12" fmla="*/ 759137 w 5399314"/>
                <a:gd name="T13" fmla="*/ 3213473 h 3628572"/>
                <a:gd name="T14" fmla="*/ 1211701 w 5399314"/>
                <a:gd name="T15" fmla="*/ 3256703 h 3628572"/>
                <a:gd name="T16" fmla="*/ 1299293 w 5399314"/>
                <a:gd name="T17" fmla="*/ 3112600 h 3628572"/>
                <a:gd name="T18" fmla="*/ 1270095 w 5399314"/>
                <a:gd name="T19" fmla="*/ 2795578 h 3628572"/>
                <a:gd name="T20" fmla="*/ 1138706 w 5399314"/>
                <a:gd name="T21" fmla="*/ 2507376 h 3628572"/>
                <a:gd name="T22" fmla="*/ 1313892 w 5399314"/>
                <a:gd name="T23" fmla="*/ 2637067 h 3628572"/>
                <a:gd name="T24" fmla="*/ 1605864 w 5399314"/>
                <a:gd name="T25" fmla="*/ 2665886 h 3628572"/>
                <a:gd name="T26" fmla="*/ 1693457 w 5399314"/>
                <a:gd name="T27" fmla="*/ 2363275 h 3628572"/>
                <a:gd name="T28" fmla="*/ 1605864 w 5399314"/>
                <a:gd name="T29" fmla="*/ 2247991 h 3628572"/>
                <a:gd name="T30" fmla="*/ 1781049 w 5399314"/>
                <a:gd name="T31" fmla="*/ 2377682 h 3628572"/>
                <a:gd name="T32" fmla="*/ 1927037 w 5399314"/>
                <a:gd name="T33" fmla="*/ 2320044 h 3628572"/>
                <a:gd name="T34" fmla="*/ 2364997 w 5399314"/>
                <a:gd name="T35" fmla="*/ 2305635 h 3628572"/>
                <a:gd name="T36" fmla="*/ 2583976 w 5399314"/>
                <a:gd name="T37" fmla="*/ 2219172 h 3628572"/>
                <a:gd name="T38" fmla="*/ 2744563 w 5399314"/>
                <a:gd name="T39" fmla="*/ 2060662 h 3628572"/>
                <a:gd name="T40" fmla="*/ 3036534 w 5399314"/>
                <a:gd name="T41" fmla="*/ 2003019 h 3628572"/>
                <a:gd name="T42" fmla="*/ 3109527 w 5399314"/>
                <a:gd name="T43" fmla="*/ 1830097 h 3628572"/>
                <a:gd name="T44" fmla="*/ 3255513 w 5399314"/>
                <a:gd name="T45" fmla="*/ 1613947 h 3628572"/>
                <a:gd name="T46" fmla="*/ 3328506 w 5399314"/>
                <a:gd name="T47" fmla="*/ 1484256 h 3628572"/>
                <a:gd name="T48" fmla="*/ 3255513 w 5399314"/>
                <a:gd name="T49" fmla="*/ 1268103 h 3628572"/>
                <a:gd name="T50" fmla="*/ 3197119 w 5399314"/>
                <a:gd name="T51" fmla="*/ 1080773 h 3628572"/>
                <a:gd name="T52" fmla="*/ 3021935 w 5399314"/>
                <a:gd name="T53" fmla="*/ 994305 h 3628572"/>
                <a:gd name="T54" fmla="*/ 2919743 w 5399314"/>
                <a:gd name="T55" fmla="*/ 605232 h 3628572"/>
                <a:gd name="T56" fmla="*/ 2773758 w 5399314"/>
                <a:gd name="T57" fmla="*/ 403486 h 3628572"/>
                <a:gd name="T58" fmla="*/ 2861352 w 5399314"/>
                <a:gd name="T59" fmla="*/ 14399 h 3628572"/>
                <a:gd name="T60" fmla="*/ 3357705 w 5399314"/>
                <a:gd name="T61" fmla="*/ 1037535 h 3628572"/>
                <a:gd name="T62" fmla="*/ 3518288 w 5399314"/>
                <a:gd name="T63" fmla="*/ 1296924 h 3628572"/>
                <a:gd name="T64" fmla="*/ 3591284 w 5399314"/>
                <a:gd name="T65" fmla="*/ 1527485 h 3628572"/>
                <a:gd name="T66" fmla="*/ 3372305 w 5399314"/>
                <a:gd name="T67" fmla="*/ 1714816 h 3628572"/>
                <a:gd name="T68" fmla="*/ 3240914 w 5399314"/>
                <a:gd name="T69" fmla="*/ 1902150 h 3628572"/>
                <a:gd name="T70" fmla="*/ 3255513 w 5399314"/>
                <a:gd name="T71" fmla="*/ 2247991 h 3628572"/>
                <a:gd name="T72" fmla="*/ 3445295 w 5399314"/>
                <a:gd name="T73" fmla="*/ 2464143 h 3628572"/>
                <a:gd name="T74" fmla="*/ 2759160 w 5399314"/>
                <a:gd name="T75" fmla="*/ 2464143 h 3628572"/>
                <a:gd name="T76" fmla="*/ 2540183 w 5399314"/>
                <a:gd name="T77" fmla="*/ 2665886 h 3628572"/>
                <a:gd name="T78" fmla="*/ 2394192 w 5399314"/>
                <a:gd name="T79" fmla="*/ 2968499 h 3628572"/>
                <a:gd name="T80" fmla="*/ 2350397 w 5399314"/>
                <a:gd name="T81" fmla="*/ 3242290 h 3628572"/>
                <a:gd name="T82" fmla="*/ 2496382 w 5399314"/>
                <a:gd name="T83" fmla="*/ 3516084 h 3628572"/>
                <a:gd name="T84" fmla="*/ 2700764 w 5399314"/>
                <a:gd name="T85" fmla="*/ 3588135 h 3628572"/>
                <a:gd name="T86" fmla="*/ 2861352 w 5399314"/>
                <a:gd name="T87" fmla="*/ 3444032 h 3628572"/>
                <a:gd name="T88" fmla="*/ 3051136 w 5399314"/>
                <a:gd name="T89" fmla="*/ 3256703 h 3628572"/>
                <a:gd name="T90" fmla="*/ 3197119 w 5399314"/>
                <a:gd name="T91" fmla="*/ 3127010 h 3628572"/>
                <a:gd name="T92" fmla="*/ 3313910 w 5399314"/>
                <a:gd name="T93" fmla="*/ 3026139 h 3628572"/>
                <a:gd name="T94" fmla="*/ 3489094 w 5399314"/>
                <a:gd name="T95" fmla="*/ 3098193 h 3628572"/>
                <a:gd name="T96" fmla="*/ 3649679 w 5399314"/>
                <a:gd name="T97" fmla="*/ 2997320 h 3628572"/>
                <a:gd name="T98" fmla="*/ 3839461 w 5399314"/>
                <a:gd name="T99" fmla="*/ 2997320 h 3628572"/>
                <a:gd name="T100" fmla="*/ 3912455 w 5399314"/>
                <a:gd name="T101" fmla="*/ 3227880 h 3628572"/>
                <a:gd name="T102" fmla="*/ 4073041 w 5399314"/>
                <a:gd name="T103" fmla="*/ 3357574 h 3628572"/>
                <a:gd name="T104" fmla="*/ 4321215 w 5399314"/>
                <a:gd name="T105" fmla="*/ 3400804 h 3628572"/>
                <a:gd name="T106" fmla="*/ 4321215 w 5399314"/>
                <a:gd name="T107" fmla="*/ 3127010 h 3628572"/>
                <a:gd name="T108" fmla="*/ 4438004 w 5399314"/>
                <a:gd name="T109" fmla="*/ 3026139 h 3628572"/>
                <a:gd name="T110" fmla="*/ 4540202 w 5399314"/>
                <a:gd name="T111" fmla="*/ 3184648 h 3628572"/>
                <a:gd name="T112" fmla="*/ 4598593 w 5399314"/>
                <a:gd name="T113" fmla="*/ 3343160 h 3628572"/>
                <a:gd name="T114" fmla="*/ 4744582 w 5399314"/>
                <a:gd name="T115" fmla="*/ 3371983 h 3628572"/>
                <a:gd name="T116" fmla="*/ 4875967 w 5399314"/>
                <a:gd name="T117" fmla="*/ 3213473 h 3628572"/>
                <a:gd name="T118" fmla="*/ 5007352 w 5399314"/>
                <a:gd name="T119" fmla="*/ 3141421 h 3628572"/>
                <a:gd name="T120" fmla="*/ 5167936 w 5399314"/>
                <a:gd name="T121" fmla="*/ 3083777 h 3628572"/>
                <a:gd name="T122" fmla="*/ 5284726 w 5399314"/>
                <a:gd name="T123" fmla="*/ 2882038 h 3628572"/>
                <a:gd name="T124" fmla="*/ 5343120 w 5399314"/>
                <a:gd name="T125" fmla="*/ 3040551 h 36285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99314"/>
                <a:gd name="T190" fmla="*/ 0 h 3628572"/>
                <a:gd name="T191" fmla="*/ 5399314 w 5399314"/>
                <a:gd name="T192" fmla="*/ 3628572 h 36285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99314" h="3628572">
                  <a:moveTo>
                    <a:pt x="0" y="3381829"/>
                  </a:moveTo>
                  <a:cubicBezTo>
                    <a:pt x="61883" y="3388017"/>
                    <a:pt x="246668" y="3415739"/>
                    <a:pt x="304800" y="3381829"/>
                  </a:cubicBezTo>
                  <a:cubicBezTo>
                    <a:pt x="330220" y="3367001"/>
                    <a:pt x="314476" y="3323772"/>
                    <a:pt x="319314" y="3294743"/>
                  </a:cubicBezTo>
                  <a:cubicBezTo>
                    <a:pt x="333828" y="3299581"/>
                    <a:pt x="349173" y="3302415"/>
                    <a:pt x="362857" y="3309257"/>
                  </a:cubicBezTo>
                  <a:cubicBezTo>
                    <a:pt x="378459" y="3317058"/>
                    <a:pt x="389028" y="3336707"/>
                    <a:pt x="406400" y="3338286"/>
                  </a:cubicBezTo>
                  <a:cubicBezTo>
                    <a:pt x="445246" y="3341818"/>
                    <a:pt x="483809" y="3328610"/>
                    <a:pt x="522514" y="3323772"/>
                  </a:cubicBezTo>
                  <a:cubicBezTo>
                    <a:pt x="537028" y="3318934"/>
                    <a:pt x="554110" y="3318815"/>
                    <a:pt x="566057" y="3309257"/>
                  </a:cubicBezTo>
                  <a:cubicBezTo>
                    <a:pt x="579679" y="3298360"/>
                    <a:pt x="583919" y="3279115"/>
                    <a:pt x="595086" y="3265714"/>
                  </a:cubicBezTo>
                  <a:cubicBezTo>
                    <a:pt x="608226" y="3249946"/>
                    <a:pt x="624114" y="3236686"/>
                    <a:pt x="638628" y="3222172"/>
                  </a:cubicBezTo>
                  <a:cubicBezTo>
                    <a:pt x="643466" y="3207658"/>
                    <a:pt x="643585" y="3190576"/>
                    <a:pt x="653143" y="3178629"/>
                  </a:cubicBezTo>
                  <a:cubicBezTo>
                    <a:pt x="664040" y="3165007"/>
                    <a:pt x="691894" y="3166373"/>
                    <a:pt x="696686" y="3149600"/>
                  </a:cubicBezTo>
                  <a:cubicBezTo>
                    <a:pt x="703463" y="3125880"/>
                    <a:pt x="687009" y="3101219"/>
                    <a:pt x="682171" y="3077029"/>
                  </a:cubicBezTo>
                  <a:cubicBezTo>
                    <a:pt x="677333" y="3091543"/>
                    <a:pt x="671368" y="3105729"/>
                    <a:pt x="667657" y="3120572"/>
                  </a:cubicBezTo>
                  <a:cubicBezTo>
                    <a:pt x="661674" y="3144505"/>
                    <a:pt x="661805" y="3170044"/>
                    <a:pt x="653143" y="3193143"/>
                  </a:cubicBezTo>
                  <a:cubicBezTo>
                    <a:pt x="647018" y="3209476"/>
                    <a:pt x="637736" y="3225789"/>
                    <a:pt x="624114" y="3236686"/>
                  </a:cubicBezTo>
                  <a:cubicBezTo>
                    <a:pt x="612167" y="3246243"/>
                    <a:pt x="565272" y="3251200"/>
                    <a:pt x="580571" y="3251200"/>
                  </a:cubicBezTo>
                  <a:cubicBezTo>
                    <a:pt x="605241" y="3251200"/>
                    <a:pt x="628952" y="3241524"/>
                    <a:pt x="653143" y="3236686"/>
                  </a:cubicBezTo>
                  <a:cubicBezTo>
                    <a:pt x="662819" y="3222172"/>
                    <a:pt x="675086" y="3209083"/>
                    <a:pt x="682171" y="3193143"/>
                  </a:cubicBezTo>
                  <a:cubicBezTo>
                    <a:pt x="694598" y="3165181"/>
                    <a:pt x="711200" y="3106057"/>
                    <a:pt x="711200" y="3106057"/>
                  </a:cubicBezTo>
                  <a:cubicBezTo>
                    <a:pt x="716038" y="3135086"/>
                    <a:pt x="716408" y="3165224"/>
                    <a:pt x="725714" y="3193143"/>
                  </a:cubicBezTo>
                  <a:cubicBezTo>
                    <a:pt x="731230" y="3209692"/>
                    <a:pt x="743576" y="3223285"/>
                    <a:pt x="754743" y="3236686"/>
                  </a:cubicBezTo>
                  <a:cubicBezTo>
                    <a:pt x="789667" y="3278594"/>
                    <a:pt x="799014" y="3280714"/>
                    <a:pt x="841828" y="3309257"/>
                  </a:cubicBezTo>
                  <a:lnTo>
                    <a:pt x="1059543" y="3294743"/>
                  </a:lnTo>
                  <a:cubicBezTo>
                    <a:pt x="1108010" y="3290866"/>
                    <a:pt x="1158214" y="3294528"/>
                    <a:pt x="1204686" y="3280229"/>
                  </a:cubicBezTo>
                  <a:cubicBezTo>
                    <a:pt x="1224304" y="3274193"/>
                    <a:pt x="1233714" y="3251200"/>
                    <a:pt x="1248228" y="3236686"/>
                  </a:cubicBezTo>
                  <a:cubicBezTo>
                    <a:pt x="1253066" y="3222172"/>
                    <a:pt x="1256716" y="3207205"/>
                    <a:pt x="1262743" y="3193143"/>
                  </a:cubicBezTo>
                  <a:cubicBezTo>
                    <a:pt x="1271266" y="3173256"/>
                    <a:pt x="1284174" y="3155345"/>
                    <a:pt x="1291771" y="3135086"/>
                  </a:cubicBezTo>
                  <a:cubicBezTo>
                    <a:pt x="1298775" y="3116408"/>
                    <a:pt x="1301448" y="3096381"/>
                    <a:pt x="1306286" y="3077029"/>
                  </a:cubicBezTo>
                  <a:cubicBezTo>
                    <a:pt x="1301448" y="3048000"/>
                    <a:pt x="1295661" y="3019114"/>
                    <a:pt x="1291771" y="2989943"/>
                  </a:cubicBezTo>
                  <a:cubicBezTo>
                    <a:pt x="1288405" y="2964699"/>
                    <a:pt x="1286628" y="2858766"/>
                    <a:pt x="1262743" y="2815772"/>
                  </a:cubicBezTo>
                  <a:cubicBezTo>
                    <a:pt x="1245800" y="2785274"/>
                    <a:pt x="1232597" y="2749619"/>
                    <a:pt x="1204686" y="2728686"/>
                  </a:cubicBezTo>
                  <a:lnTo>
                    <a:pt x="1146628" y="2685143"/>
                  </a:lnTo>
                  <a:cubicBezTo>
                    <a:pt x="1112124" y="2633386"/>
                    <a:pt x="1079301" y="2604705"/>
                    <a:pt x="1132114" y="2525486"/>
                  </a:cubicBezTo>
                  <a:cubicBezTo>
                    <a:pt x="1141790" y="2510972"/>
                    <a:pt x="1160055" y="2546713"/>
                    <a:pt x="1175657" y="2554514"/>
                  </a:cubicBezTo>
                  <a:cubicBezTo>
                    <a:pt x="1189341" y="2561356"/>
                    <a:pt x="1204686" y="2564191"/>
                    <a:pt x="1219200" y="2569029"/>
                  </a:cubicBezTo>
                  <a:cubicBezTo>
                    <a:pt x="1248229" y="2598057"/>
                    <a:pt x="1267340" y="2643131"/>
                    <a:pt x="1306286" y="2656114"/>
                  </a:cubicBezTo>
                  <a:cubicBezTo>
                    <a:pt x="1320800" y="2660952"/>
                    <a:pt x="1335117" y="2666426"/>
                    <a:pt x="1349828" y="2670629"/>
                  </a:cubicBezTo>
                  <a:cubicBezTo>
                    <a:pt x="1477428" y="2707087"/>
                    <a:pt x="1347010" y="2664851"/>
                    <a:pt x="1451428" y="2699657"/>
                  </a:cubicBezTo>
                  <a:cubicBezTo>
                    <a:pt x="1499809" y="2694819"/>
                    <a:pt x="1549194" y="2696076"/>
                    <a:pt x="1596571" y="2685143"/>
                  </a:cubicBezTo>
                  <a:cubicBezTo>
                    <a:pt x="1651888" y="2672377"/>
                    <a:pt x="1635436" y="2650956"/>
                    <a:pt x="1654628" y="2612572"/>
                  </a:cubicBezTo>
                  <a:cubicBezTo>
                    <a:pt x="1662429" y="2596970"/>
                    <a:pt x="1673981" y="2583543"/>
                    <a:pt x="1683657" y="2569029"/>
                  </a:cubicBezTo>
                  <a:cubicBezTo>
                    <a:pt x="1707659" y="2497020"/>
                    <a:pt x="1718403" y="2484580"/>
                    <a:pt x="1683657" y="2380343"/>
                  </a:cubicBezTo>
                  <a:cubicBezTo>
                    <a:pt x="1678141" y="2363794"/>
                    <a:pt x="1654628" y="2360990"/>
                    <a:pt x="1640114" y="2351314"/>
                  </a:cubicBezTo>
                  <a:cubicBezTo>
                    <a:pt x="1630438" y="2336800"/>
                    <a:pt x="1618887" y="2323374"/>
                    <a:pt x="1611086" y="2307772"/>
                  </a:cubicBezTo>
                  <a:cubicBezTo>
                    <a:pt x="1604244" y="2294088"/>
                    <a:pt x="1585753" y="2253411"/>
                    <a:pt x="1596571" y="2264229"/>
                  </a:cubicBezTo>
                  <a:cubicBezTo>
                    <a:pt x="1611870" y="2279528"/>
                    <a:pt x="1611748" y="2305664"/>
                    <a:pt x="1625600" y="2322286"/>
                  </a:cubicBezTo>
                  <a:cubicBezTo>
                    <a:pt x="1651425" y="2353276"/>
                    <a:pt x="1679299" y="2351520"/>
                    <a:pt x="1712686" y="2365829"/>
                  </a:cubicBezTo>
                  <a:cubicBezTo>
                    <a:pt x="1732573" y="2374352"/>
                    <a:pt x="1751391" y="2385181"/>
                    <a:pt x="1770743" y="2394857"/>
                  </a:cubicBezTo>
                  <a:cubicBezTo>
                    <a:pt x="1790095" y="2390019"/>
                    <a:pt x="1810465" y="2388201"/>
                    <a:pt x="1828800" y="2380343"/>
                  </a:cubicBezTo>
                  <a:cubicBezTo>
                    <a:pt x="1844834" y="2373471"/>
                    <a:pt x="1856741" y="2359115"/>
                    <a:pt x="1872343" y="2351314"/>
                  </a:cubicBezTo>
                  <a:cubicBezTo>
                    <a:pt x="1886027" y="2344472"/>
                    <a:pt x="1901372" y="2341638"/>
                    <a:pt x="1915886" y="2336800"/>
                  </a:cubicBezTo>
                  <a:cubicBezTo>
                    <a:pt x="2113429" y="2376309"/>
                    <a:pt x="2011892" y="2370296"/>
                    <a:pt x="2220686" y="2351314"/>
                  </a:cubicBezTo>
                  <a:cubicBezTo>
                    <a:pt x="2240038" y="2346476"/>
                    <a:pt x="2259270" y="2341127"/>
                    <a:pt x="2278743" y="2336800"/>
                  </a:cubicBezTo>
                  <a:cubicBezTo>
                    <a:pt x="2302825" y="2331449"/>
                    <a:pt x="2327514" y="2328777"/>
                    <a:pt x="2351314" y="2322286"/>
                  </a:cubicBezTo>
                  <a:cubicBezTo>
                    <a:pt x="2380835" y="2314235"/>
                    <a:pt x="2412940" y="2310230"/>
                    <a:pt x="2438400" y="2293257"/>
                  </a:cubicBezTo>
                  <a:cubicBezTo>
                    <a:pt x="2452914" y="2283581"/>
                    <a:pt x="2466003" y="2271314"/>
                    <a:pt x="2481943" y="2264229"/>
                  </a:cubicBezTo>
                  <a:cubicBezTo>
                    <a:pt x="2509904" y="2251802"/>
                    <a:pt x="2569028" y="2235200"/>
                    <a:pt x="2569028" y="2235200"/>
                  </a:cubicBezTo>
                  <a:cubicBezTo>
                    <a:pt x="2648657" y="2115758"/>
                    <a:pt x="2544891" y="2292626"/>
                    <a:pt x="2569028" y="2002972"/>
                  </a:cubicBezTo>
                  <a:cubicBezTo>
                    <a:pt x="2570299" y="1987725"/>
                    <a:pt x="2598643" y="2011155"/>
                    <a:pt x="2612571" y="2017486"/>
                  </a:cubicBezTo>
                  <a:cubicBezTo>
                    <a:pt x="2651966" y="2035393"/>
                    <a:pt x="2686705" y="2065048"/>
                    <a:pt x="2728686" y="2075543"/>
                  </a:cubicBezTo>
                  <a:cubicBezTo>
                    <a:pt x="2801586" y="2093768"/>
                    <a:pt x="2767819" y="2083749"/>
                    <a:pt x="2830286" y="2104572"/>
                  </a:cubicBezTo>
                  <a:cubicBezTo>
                    <a:pt x="2868991" y="2099734"/>
                    <a:pt x="2908769" y="2100320"/>
                    <a:pt x="2946400" y="2090057"/>
                  </a:cubicBezTo>
                  <a:cubicBezTo>
                    <a:pt x="2978211" y="2081381"/>
                    <a:pt x="3006514" y="2045515"/>
                    <a:pt x="3018971" y="2017486"/>
                  </a:cubicBezTo>
                  <a:cubicBezTo>
                    <a:pt x="3031398" y="1989524"/>
                    <a:pt x="3038324" y="1959429"/>
                    <a:pt x="3048000" y="1930400"/>
                  </a:cubicBezTo>
                  <a:cubicBezTo>
                    <a:pt x="3052838" y="1915886"/>
                    <a:pt x="3054027" y="1899587"/>
                    <a:pt x="3062514" y="1886857"/>
                  </a:cubicBezTo>
                  <a:lnTo>
                    <a:pt x="3091543" y="1843314"/>
                  </a:lnTo>
                  <a:cubicBezTo>
                    <a:pt x="3119301" y="1760040"/>
                    <a:pt x="3086179" y="1837771"/>
                    <a:pt x="3149600" y="1756229"/>
                  </a:cubicBezTo>
                  <a:cubicBezTo>
                    <a:pt x="3171019" y="1728690"/>
                    <a:pt x="3188305" y="1698172"/>
                    <a:pt x="3207657" y="1669143"/>
                  </a:cubicBezTo>
                  <a:lnTo>
                    <a:pt x="3236686" y="1625600"/>
                  </a:lnTo>
                  <a:lnTo>
                    <a:pt x="3265714" y="1582057"/>
                  </a:lnTo>
                  <a:lnTo>
                    <a:pt x="3294743" y="1538514"/>
                  </a:lnTo>
                  <a:cubicBezTo>
                    <a:pt x="3299581" y="1524000"/>
                    <a:pt x="3311421" y="1510117"/>
                    <a:pt x="3309257" y="1494972"/>
                  </a:cubicBezTo>
                  <a:cubicBezTo>
                    <a:pt x="3306197" y="1473553"/>
                    <a:pt x="3288751" y="1456801"/>
                    <a:pt x="3280228" y="1436914"/>
                  </a:cubicBezTo>
                  <a:cubicBezTo>
                    <a:pt x="3274201" y="1422852"/>
                    <a:pt x="3269739" y="1408132"/>
                    <a:pt x="3265714" y="1393372"/>
                  </a:cubicBezTo>
                  <a:cubicBezTo>
                    <a:pt x="3255217" y="1354882"/>
                    <a:pt x="3249303" y="1315106"/>
                    <a:pt x="3236686" y="1277257"/>
                  </a:cubicBezTo>
                  <a:cubicBezTo>
                    <a:pt x="3231848" y="1262743"/>
                    <a:pt x="3229013" y="1247398"/>
                    <a:pt x="3222171" y="1233714"/>
                  </a:cubicBezTo>
                  <a:cubicBezTo>
                    <a:pt x="3214370" y="1218112"/>
                    <a:pt x="3202819" y="1204686"/>
                    <a:pt x="3193143" y="1190172"/>
                  </a:cubicBezTo>
                  <a:cubicBezTo>
                    <a:pt x="3188305" y="1156305"/>
                    <a:pt x="3185337" y="1122118"/>
                    <a:pt x="3178628" y="1088572"/>
                  </a:cubicBezTo>
                  <a:cubicBezTo>
                    <a:pt x="3175627" y="1073570"/>
                    <a:pt x="3174932" y="1055847"/>
                    <a:pt x="3164114" y="1045029"/>
                  </a:cubicBezTo>
                  <a:cubicBezTo>
                    <a:pt x="3148815" y="1029729"/>
                    <a:pt x="3126931" y="1021693"/>
                    <a:pt x="3106057" y="1016000"/>
                  </a:cubicBezTo>
                  <a:cubicBezTo>
                    <a:pt x="3073052" y="1006999"/>
                    <a:pt x="3038324" y="1006324"/>
                    <a:pt x="3004457" y="1001486"/>
                  </a:cubicBezTo>
                  <a:cubicBezTo>
                    <a:pt x="3009295" y="948267"/>
                    <a:pt x="3018971" y="895267"/>
                    <a:pt x="3018971" y="841829"/>
                  </a:cubicBezTo>
                  <a:cubicBezTo>
                    <a:pt x="3018971" y="759568"/>
                    <a:pt x="2975339" y="783505"/>
                    <a:pt x="2946400" y="696686"/>
                  </a:cubicBezTo>
                  <a:cubicBezTo>
                    <a:pt x="2926370" y="636594"/>
                    <a:pt x="2940373" y="665873"/>
                    <a:pt x="2902857" y="609600"/>
                  </a:cubicBezTo>
                  <a:cubicBezTo>
                    <a:pt x="2893181" y="580571"/>
                    <a:pt x="2899288" y="539487"/>
                    <a:pt x="2873828" y="522514"/>
                  </a:cubicBezTo>
                  <a:cubicBezTo>
                    <a:pt x="2859314" y="512838"/>
                    <a:pt x="2843687" y="504653"/>
                    <a:pt x="2830286" y="493486"/>
                  </a:cubicBezTo>
                  <a:cubicBezTo>
                    <a:pt x="2788378" y="458562"/>
                    <a:pt x="2786257" y="449214"/>
                    <a:pt x="2757714" y="406400"/>
                  </a:cubicBezTo>
                  <a:cubicBezTo>
                    <a:pt x="2726501" y="312759"/>
                    <a:pt x="2750223" y="412955"/>
                    <a:pt x="2757714" y="319314"/>
                  </a:cubicBezTo>
                  <a:cubicBezTo>
                    <a:pt x="2766211" y="213105"/>
                    <a:pt x="2767390" y="106438"/>
                    <a:pt x="2772228" y="0"/>
                  </a:cubicBezTo>
                  <a:cubicBezTo>
                    <a:pt x="2796419" y="4838"/>
                    <a:pt x="2822342" y="4306"/>
                    <a:pt x="2844800" y="14514"/>
                  </a:cubicBezTo>
                  <a:cubicBezTo>
                    <a:pt x="2876561" y="28951"/>
                    <a:pt x="2931886" y="72572"/>
                    <a:pt x="2931886" y="72572"/>
                  </a:cubicBezTo>
                  <a:cubicBezTo>
                    <a:pt x="3052838" y="367696"/>
                    <a:pt x="3170768" y="664076"/>
                    <a:pt x="3294743" y="957943"/>
                  </a:cubicBezTo>
                  <a:cubicBezTo>
                    <a:pt x="3384126" y="1169813"/>
                    <a:pt x="3272763" y="848468"/>
                    <a:pt x="3338286" y="1045029"/>
                  </a:cubicBezTo>
                  <a:cubicBezTo>
                    <a:pt x="3355477" y="1251324"/>
                    <a:pt x="3295932" y="1200878"/>
                    <a:pt x="3410857" y="1233714"/>
                  </a:cubicBezTo>
                  <a:cubicBezTo>
                    <a:pt x="3425568" y="1237917"/>
                    <a:pt x="3439886" y="1243391"/>
                    <a:pt x="3454400" y="1248229"/>
                  </a:cubicBezTo>
                  <a:cubicBezTo>
                    <a:pt x="3468914" y="1267581"/>
                    <a:pt x="3487125" y="1284649"/>
                    <a:pt x="3497943" y="1306286"/>
                  </a:cubicBezTo>
                  <a:cubicBezTo>
                    <a:pt x="3511627" y="1333654"/>
                    <a:pt x="3517295" y="1364343"/>
                    <a:pt x="3526971" y="1393372"/>
                  </a:cubicBezTo>
                  <a:cubicBezTo>
                    <a:pt x="3531809" y="1407886"/>
                    <a:pt x="3537776" y="1422072"/>
                    <a:pt x="3541486" y="1436914"/>
                  </a:cubicBezTo>
                  <a:cubicBezTo>
                    <a:pt x="3559710" y="1509814"/>
                    <a:pt x="3549692" y="1476047"/>
                    <a:pt x="3570514" y="1538514"/>
                  </a:cubicBezTo>
                  <a:cubicBezTo>
                    <a:pt x="3560838" y="1553028"/>
                    <a:pt x="3549287" y="1566455"/>
                    <a:pt x="3541486" y="1582057"/>
                  </a:cubicBezTo>
                  <a:cubicBezTo>
                    <a:pt x="3518801" y="1627428"/>
                    <a:pt x="3535691" y="1638359"/>
                    <a:pt x="3497943" y="1683657"/>
                  </a:cubicBezTo>
                  <a:cubicBezTo>
                    <a:pt x="3461334" y="1727588"/>
                    <a:pt x="3402247" y="1718210"/>
                    <a:pt x="3352800" y="1727200"/>
                  </a:cubicBezTo>
                  <a:cubicBezTo>
                    <a:pt x="3312701" y="1734491"/>
                    <a:pt x="3288510" y="1743792"/>
                    <a:pt x="3251200" y="1756229"/>
                  </a:cubicBezTo>
                  <a:cubicBezTo>
                    <a:pt x="3246362" y="1794934"/>
                    <a:pt x="3243664" y="1833966"/>
                    <a:pt x="3236686" y="1872343"/>
                  </a:cubicBezTo>
                  <a:cubicBezTo>
                    <a:pt x="3233949" y="1887396"/>
                    <a:pt x="3224908" y="1900833"/>
                    <a:pt x="3222171" y="1915886"/>
                  </a:cubicBezTo>
                  <a:cubicBezTo>
                    <a:pt x="3215193" y="1954263"/>
                    <a:pt x="3212495" y="1993295"/>
                    <a:pt x="3207657" y="2032000"/>
                  </a:cubicBezTo>
                  <a:cubicBezTo>
                    <a:pt x="3212495" y="2080381"/>
                    <a:pt x="3216140" y="2128896"/>
                    <a:pt x="3222171" y="2177143"/>
                  </a:cubicBezTo>
                  <a:cubicBezTo>
                    <a:pt x="3225821" y="2206345"/>
                    <a:pt x="3222394" y="2238503"/>
                    <a:pt x="3236686" y="2264229"/>
                  </a:cubicBezTo>
                  <a:cubicBezTo>
                    <a:pt x="3259781" y="2305800"/>
                    <a:pt x="3332386" y="2317749"/>
                    <a:pt x="3367314" y="2336800"/>
                  </a:cubicBezTo>
                  <a:cubicBezTo>
                    <a:pt x="3397942" y="2353506"/>
                    <a:pt x="3454400" y="2394857"/>
                    <a:pt x="3454400" y="2394857"/>
                  </a:cubicBezTo>
                  <a:cubicBezTo>
                    <a:pt x="3444724" y="2423886"/>
                    <a:pt x="3443156" y="2457044"/>
                    <a:pt x="3425371" y="2481943"/>
                  </a:cubicBezTo>
                  <a:cubicBezTo>
                    <a:pt x="3402618" y="2513798"/>
                    <a:pt x="3344890" y="2485783"/>
                    <a:pt x="3323771" y="2481943"/>
                  </a:cubicBezTo>
                  <a:cubicBezTo>
                    <a:pt x="3227511" y="2464442"/>
                    <a:pt x="3148956" y="2461327"/>
                    <a:pt x="3048000" y="2452914"/>
                  </a:cubicBezTo>
                  <a:cubicBezTo>
                    <a:pt x="2941119" y="2460040"/>
                    <a:pt x="2845302" y="2459254"/>
                    <a:pt x="2743200" y="2481943"/>
                  </a:cubicBezTo>
                  <a:cubicBezTo>
                    <a:pt x="2728265" y="2485262"/>
                    <a:pt x="2714171" y="2491619"/>
                    <a:pt x="2699657" y="2496457"/>
                  </a:cubicBezTo>
                  <a:cubicBezTo>
                    <a:pt x="2583543" y="2573866"/>
                    <a:pt x="2631923" y="2525486"/>
                    <a:pt x="2554514" y="2641600"/>
                  </a:cubicBezTo>
                  <a:lnTo>
                    <a:pt x="2525486" y="2685143"/>
                  </a:lnTo>
                  <a:lnTo>
                    <a:pt x="2496457" y="2728686"/>
                  </a:lnTo>
                  <a:cubicBezTo>
                    <a:pt x="2461912" y="2832320"/>
                    <a:pt x="2484401" y="2790312"/>
                    <a:pt x="2438400" y="2859314"/>
                  </a:cubicBezTo>
                  <a:cubicBezTo>
                    <a:pt x="2403855" y="2962949"/>
                    <a:pt x="2426344" y="2920940"/>
                    <a:pt x="2380343" y="2989943"/>
                  </a:cubicBezTo>
                  <a:cubicBezTo>
                    <a:pt x="2375505" y="3023810"/>
                    <a:pt x="2372537" y="3057997"/>
                    <a:pt x="2365828" y="3091543"/>
                  </a:cubicBezTo>
                  <a:cubicBezTo>
                    <a:pt x="2362827" y="3106545"/>
                    <a:pt x="2353829" y="3119995"/>
                    <a:pt x="2351314" y="3135086"/>
                  </a:cubicBezTo>
                  <a:cubicBezTo>
                    <a:pt x="2344112" y="3178301"/>
                    <a:pt x="2341638" y="3222171"/>
                    <a:pt x="2336800" y="3265714"/>
                  </a:cubicBezTo>
                  <a:cubicBezTo>
                    <a:pt x="2341807" y="3310776"/>
                    <a:pt x="2331564" y="3400863"/>
                    <a:pt x="2380343" y="3439886"/>
                  </a:cubicBezTo>
                  <a:cubicBezTo>
                    <a:pt x="2392290" y="3449443"/>
                    <a:pt x="2409372" y="3449562"/>
                    <a:pt x="2423886" y="3454400"/>
                  </a:cubicBezTo>
                  <a:cubicBezTo>
                    <a:pt x="2443238" y="3483429"/>
                    <a:pt x="2470911" y="3508388"/>
                    <a:pt x="2481943" y="3541486"/>
                  </a:cubicBezTo>
                  <a:cubicBezTo>
                    <a:pt x="2486781" y="3556000"/>
                    <a:pt x="2486900" y="3573082"/>
                    <a:pt x="2496457" y="3585029"/>
                  </a:cubicBezTo>
                  <a:cubicBezTo>
                    <a:pt x="2521514" y="3616351"/>
                    <a:pt x="2563197" y="3619856"/>
                    <a:pt x="2598057" y="3628572"/>
                  </a:cubicBezTo>
                  <a:cubicBezTo>
                    <a:pt x="2627086" y="3623734"/>
                    <a:pt x="2656593" y="3621195"/>
                    <a:pt x="2685143" y="3614057"/>
                  </a:cubicBezTo>
                  <a:cubicBezTo>
                    <a:pt x="2714828" y="3606636"/>
                    <a:pt x="2772228" y="3585029"/>
                    <a:pt x="2772228" y="3585029"/>
                  </a:cubicBezTo>
                  <a:cubicBezTo>
                    <a:pt x="2786742" y="3575353"/>
                    <a:pt x="2806526" y="3570793"/>
                    <a:pt x="2815771" y="3556000"/>
                  </a:cubicBezTo>
                  <a:cubicBezTo>
                    <a:pt x="2831988" y="3530052"/>
                    <a:pt x="2844800" y="3468914"/>
                    <a:pt x="2844800" y="3468914"/>
                  </a:cubicBezTo>
                  <a:cubicBezTo>
                    <a:pt x="2839962" y="3430209"/>
                    <a:pt x="2822636" y="3391048"/>
                    <a:pt x="2830286" y="3352800"/>
                  </a:cubicBezTo>
                  <a:cubicBezTo>
                    <a:pt x="2836600" y="3321228"/>
                    <a:pt x="2938402" y="3311438"/>
                    <a:pt x="2946400" y="3309257"/>
                  </a:cubicBezTo>
                  <a:cubicBezTo>
                    <a:pt x="2975921" y="3301206"/>
                    <a:pt x="3004457" y="3289905"/>
                    <a:pt x="3033486" y="3280229"/>
                  </a:cubicBezTo>
                  <a:lnTo>
                    <a:pt x="3077028" y="3265714"/>
                  </a:lnTo>
                  <a:cubicBezTo>
                    <a:pt x="3154443" y="3149595"/>
                    <a:pt x="3052832" y="3289912"/>
                    <a:pt x="3149600" y="3193143"/>
                  </a:cubicBezTo>
                  <a:cubicBezTo>
                    <a:pt x="3161935" y="3180808"/>
                    <a:pt x="3167461" y="3163001"/>
                    <a:pt x="3178628" y="3149600"/>
                  </a:cubicBezTo>
                  <a:cubicBezTo>
                    <a:pt x="3191769" y="3133831"/>
                    <a:pt x="3209030" y="3121826"/>
                    <a:pt x="3222171" y="3106057"/>
                  </a:cubicBezTo>
                  <a:cubicBezTo>
                    <a:pt x="3233338" y="3092656"/>
                    <a:pt x="3237578" y="3073411"/>
                    <a:pt x="3251200" y="3062514"/>
                  </a:cubicBezTo>
                  <a:cubicBezTo>
                    <a:pt x="3263147" y="3052957"/>
                    <a:pt x="3280229" y="3052838"/>
                    <a:pt x="3294743" y="3048000"/>
                  </a:cubicBezTo>
                  <a:cubicBezTo>
                    <a:pt x="3309257" y="3052838"/>
                    <a:pt x="3324602" y="3055672"/>
                    <a:pt x="3338286" y="3062514"/>
                  </a:cubicBezTo>
                  <a:cubicBezTo>
                    <a:pt x="3353888" y="3070315"/>
                    <a:pt x="3365888" y="3084458"/>
                    <a:pt x="3381828" y="3091543"/>
                  </a:cubicBezTo>
                  <a:cubicBezTo>
                    <a:pt x="3409790" y="3103971"/>
                    <a:pt x="3468914" y="3120572"/>
                    <a:pt x="3468914" y="3120572"/>
                  </a:cubicBezTo>
                  <a:cubicBezTo>
                    <a:pt x="3507619" y="3115734"/>
                    <a:pt x="3549384" y="3121899"/>
                    <a:pt x="3585028" y="3106057"/>
                  </a:cubicBezTo>
                  <a:cubicBezTo>
                    <a:pt x="3599009" y="3099843"/>
                    <a:pt x="3592701" y="3076198"/>
                    <a:pt x="3599543" y="3062514"/>
                  </a:cubicBezTo>
                  <a:cubicBezTo>
                    <a:pt x="3607344" y="3046912"/>
                    <a:pt x="3620770" y="3034574"/>
                    <a:pt x="3628571" y="3018972"/>
                  </a:cubicBezTo>
                  <a:cubicBezTo>
                    <a:pt x="3688665" y="2898784"/>
                    <a:pt x="3588921" y="3056678"/>
                    <a:pt x="3672114" y="2931886"/>
                  </a:cubicBezTo>
                  <a:cubicBezTo>
                    <a:pt x="3701143" y="2936724"/>
                    <a:pt x="3731281" y="2937094"/>
                    <a:pt x="3759200" y="2946400"/>
                  </a:cubicBezTo>
                  <a:cubicBezTo>
                    <a:pt x="3817922" y="2965974"/>
                    <a:pt x="3795079" y="2974616"/>
                    <a:pt x="3817257" y="3018972"/>
                  </a:cubicBezTo>
                  <a:cubicBezTo>
                    <a:pt x="3825058" y="3034574"/>
                    <a:pt x="3836610" y="3048000"/>
                    <a:pt x="3846286" y="3062514"/>
                  </a:cubicBezTo>
                  <a:cubicBezTo>
                    <a:pt x="3851124" y="3081867"/>
                    <a:pt x="3856315" y="3101135"/>
                    <a:pt x="3860800" y="3120572"/>
                  </a:cubicBezTo>
                  <a:cubicBezTo>
                    <a:pt x="3870830" y="3164035"/>
                    <a:pt x="3875723" y="3208884"/>
                    <a:pt x="3889828" y="3251200"/>
                  </a:cubicBezTo>
                  <a:cubicBezTo>
                    <a:pt x="3895344" y="3267749"/>
                    <a:pt x="3905729" y="3283256"/>
                    <a:pt x="3918857" y="3294743"/>
                  </a:cubicBezTo>
                  <a:cubicBezTo>
                    <a:pt x="3945113" y="3317717"/>
                    <a:pt x="3976914" y="3333448"/>
                    <a:pt x="4005943" y="3352800"/>
                  </a:cubicBezTo>
                  <a:cubicBezTo>
                    <a:pt x="4020457" y="3362476"/>
                    <a:pt x="4037151" y="3369494"/>
                    <a:pt x="4049486" y="3381829"/>
                  </a:cubicBezTo>
                  <a:cubicBezTo>
                    <a:pt x="4064000" y="3396343"/>
                    <a:pt x="4075949" y="3413986"/>
                    <a:pt x="4093028" y="3425372"/>
                  </a:cubicBezTo>
                  <a:cubicBezTo>
                    <a:pt x="4105758" y="3433859"/>
                    <a:pt x="4122057" y="3435048"/>
                    <a:pt x="4136571" y="3439886"/>
                  </a:cubicBezTo>
                  <a:lnTo>
                    <a:pt x="4296228" y="3425372"/>
                  </a:lnTo>
                  <a:cubicBezTo>
                    <a:pt x="4323169" y="3410865"/>
                    <a:pt x="4315581" y="3367315"/>
                    <a:pt x="4325257" y="3338286"/>
                  </a:cubicBezTo>
                  <a:lnTo>
                    <a:pt x="4339771" y="3294743"/>
                  </a:lnTo>
                  <a:cubicBezTo>
                    <a:pt x="4317835" y="3206997"/>
                    <a:pt x="4331566" y="3255615"/>
                    <a:pt x="4296228" y="3149600"/>
                  </a:cubicBezTo>
                  <a:lnTo>
                    <a:pt x="4281714" y="3106057"/>
                  </a:lnTo>
                  <a:cubicBezTo>
                    <a:pt x="4286552" y="3086705"/>
                    <a:pt x="4280904" y="3060770"/>
                    <a:pt x="4296228" y="3048000"/>
                  </a:cubicBezTo>
                  <a:cubicBezTo>
                    <a:pt x="4336262" y="3014639"/>
                    <a:pt x="4374880" y="3035512"/>
                    <a:pt x="4412343" y="3048000"/>
                  </a:cubicBezTo>
                  <a:cubicBezTo>
                    <a:pt x="4422019" y="3062514"/>
                    <a:pt x="4429036" y="3079208"/>
                    <a:pt x="4441371" y="3091543"/>
                  </a:cubicBezTo>
                  <a:cubicBezTo>
                    <a:pt x="4453706" y="3103878"/>
                    <a:pt x="4475669" y="3105779"/>
                    <a:pt x="4484914" y="3120572"/>
                  </a:cubicBezTo>
                  <a:cubicBezTo>
                    <a:pt x="4501131" y="3146520"/>
                    <a:pt x="4504267" y="3178629"/>
                    <a:pt x="4513943" y="3207657"/>
                  </a:cubicBezTo>
                  <a:cubicBezTo>
                    <a:pt x="4519459" y="3224206"/>
                    <a:pt x="4533295" y="3236686"/>
                    <a:pt x="4542971" y="3251200"/>
                  </a:cubicBezTo>
                  <a:cubicBezTo>
                    <a:pt x="4547809" y="3275391"/>
                    <a:pt x="4551503" y="3299839"/>
                    <a:pt x="4557486" y="3323772"/>
                  </a:cubicBezTo>
                  <a:cubicBezTo>
                    <a:pt x="4561197" y="3338614"/>
                    <a:pt x="4560053" y="3357757"/>
                    <a:pt x="4572000" y="3367314"/>
                  </a:cubicBezTo>
                  <a:cubicBezTo>
                    <a:pt x="4587577" y="3379775"/>
                    <a:pt x="4610705" y="3376991"/>
                    <a:pt x="4630057" y="3381829"/>
                  </a:cubicBezTo>
                  <a:cubicBezTo>
                    <a:pt x="4644571" y="3391505"/>
                    <a:pt x="4656393" y="3407989"/>
                    <a:pt x="4673600" y="3410857"/>
                  </a:cubicBezTo>
                  <a:cubicBezTo>
                    <a:pt x="4688691" y="3413372"/>
                    <a:pt x="4703459" y="3403185"/>
                    <a:pt x="4717143" y="3396343"/>
                  </a:cubicBezTo>
                  <a:cubicBezTo>
                    <a:pt x="4749762" y="3380033"/>
                    <a:pt x="4781300" y="3351285"/>
                    <a:pt x="4804228" y="3323772"/>
                  </a:cubicBezTo>
                  <a:cubicBezTo>
                    <a:pt x="4815395" y="3310371"/>
                    <a:pt x="4823581" y="3294743"/>
                    <a:pt x="4833257" y="3280229"/>
                  </a:cubicBezTo>
                  <a:cubicBezTo>
                    <a:pt x="4838095" y="3265715"/>
                    <a:pt x="4845873" y="3251867"/>
                    <a:pt x="4847771" y="3236686"/>
                  </a:cubicBezTo>
                  <a:cubicBezTo>
                    <a:pt x="4855595" y="3174092"/>
                    <a:pt x="4844160" y="3108421"/>
                    <a:pt x="4862286" y="3048000"/>
                  </a:cubicBezTo>
                  <a:cubicBezTo>
                    <a:pt x="4867298" y="3031292"/>
                    <a:pt x="4880147" y="3078142"/>
                    <a:pt x="4891314" y="3091543"/>
                  </a:cubicBezTo>
                  <a:cubicBezTo>
                    <a:pt x="4926237" y="3133452"/>
                    <a:pt x="4935585" y="3135572"/>
                    <a:pt x="4978400" y="3164114"/>
                  </a:cubicBezTo>
                  <a:cubicBezTo>
                    <a:pt x="5002590" y="3159276"/>
                    <a:pt x="5027872" y="3158262"/>
                    <a:pt x="5050971" y="3149600"/>
                  </a:cubicBezTo>
                  <a:cubicBezTo>
                    <a:pt x="5067304" y="3143475"/>
                    <a:pt x="5078912" y="3128373"/>
                    <a:pt x="5094514" y="3120572"/>
                  </a:cubicBezTo>
                  <a:cubicBezTo>
                    <a:pt x="5108198" y="3113730"/>
                    <a:pt x="5123543" y="3110895"/>
                    <a:pt x="5138057" y="3106057"/>
                  </a:cubicBezTo>
                  <a:cubicBezTo>
                    <a:pt x="5184112" y="3036975"/>
                    <a:pt x="5156039" y="3089662"/>
                    <a:pt x="5181600" y="3004457"/>
                  </a:cubicBezTo>
                  <a:cubicBezTo>
                    <a:pt x="5190392" y="2975149"/>
                    <a:pt x="5181600" y="2927048"/>
                    <a:pt x="5210628" y="2917372"/>
                  </a:cubicBezTo>
                  <a:lnTo>
                    <a:pt x="5254171" y="2902857"/>
                  </a:lnTo>
                  <a:cubicBezTo>
                    <a:pt x="5259009" y="2917371"/>
                    <a:pt x="5264975" y="2931557"/>
                    <a:pt x="5268686" y="2946400"/>
                  </a:cubicBezTo>
                  <a:cubicBezTo>
                    <a:pt x="5274669" y="2970333"/>
                    <a:pt x="5274538" y="2995873"/>
                    <a:pt x="5283200" y="3018972"/>
                  </a:cubicBezTo>
                  <a:cubicBezTo>
                    <a:pt x="5289325" y="3035305"/>
                    <a:pt x="5295895" y="3056389"/>
                    <a:pt x="5312228" y="3062514"/>
                  </a:cubicBezTo>
                  <a:cubicBezTo>
                    <a:pt x="5339408" y="3072706"/>
                    <a:pt x="5370285" y="3062514"/>
                    <a:pt x="5399314" y="3062514"/>
                  </a:cubicBezTo>
                </a:path>
              </a:pathLst>
            </a:custGeom>
            <a:solidFill>
              <a:srgbClr val="FFFF00"/>
            </a:solidFill>
            <a:ln w="9525" algn="ctr">
              <a:solidFill>
                <a:schemeClr val="tx1"/>
              </a:solidFill>
              <a:round/>
              <a:headEnd/>
              <a:tailEnd/>
            </a:ln>
          </p:spPr>
          <p:txBody>
            <a:bodyPr/>
            <a:lstStyle/>
            <a:p>
              <a:endParaRPr lang="en-US"/>
            </a:p>
          </p:txBody>
        </p:sp>
      </p:grpSp>
      <p:sp>
        <p:nvSpPr>
          <p:cNvPr id="25" name="Rounded Rectangle 24"/>
          <p:cNvSpPr/>
          <p:nvPr/>
        </p:nvSpPr>
        <p:spPr>
          <a:xfrm>
            <a:off x="4346575" y="2997202"/>
            <a:ext cx="1200150" cy="257175"/>
          </a:xfrm>
          <a:prstGeom prst="roundRect">
            <a:avLst/>
          </a:prstGeom>
          <a:solidFill>
            <a:schemeClr val="accent4">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eaLnBrk="1" hangingPunct="1">
              <a:defRPr/>
            </a:pPr>
            <a:r>
              <a:rPr lang="en-US" sz="1200" b="1" dirty="0">
                <a:solidFill>
                  <a:srgbClr val="984807"/>
                </a:solidFill>
                <a:latin typeface="Calibri" pitchFamily="34" charset="0"/>
              </a:rPr>
              <a:t>2</a:t>
            </a:r>
            <a:r>
              <a:rPr lang="en-US" sz="1200" b="1" baseline="30000" dirty="0">
                <a:solidFill>
                  <a:srgbClr val="984807"/>
                </a:solidFill>
                <a:latin typeface="Calibri" pitchFamily="34" charset="0"/>
              </a:rPr>
              <a:t>nd</a:t>
            </a:r>
            <a:r>
              <a:rPr lang="en-US" sz="1200" b="1" dirty="0">
                <a:solidFill>
                  <a:srgbClr val="984807"/>
                </a:solidFill>
                <a:latin typeface="Calibri" pitchFamily="34" charset="0"/>
              </a:rPr>
              <a:t> Stage RM</a:t>
            </a:r>
          </a:p>
        </p:txBody>
      </p:sp>
      <p:sp>
        <p:nvSpPr>
          <p:cNvPr id="10266"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sp>
        <p:nvSpPr>
          <p:cNvPr id="32" name="Slide Number Placeholder 31"/>
          <p:cNvSpPr>
            <a:spLocks noGrp="1"/>
          </p:cNvSpPr>
          <p:nvPr>
            <p:ph type="sldNum" sz="quarter" idx="12"/>
          </p:nvPr>
        </p:nvSpPr>
        <p:spPr/>
        <p:txBody>
          <a:bodyPr/>
          <a:lstStyle/>
          <a:p>
            <a:pPr>
              <a:defRPr/>
            </a:pPr>
            <a:fld id="{FD9F22D4-8887-45A3-BF8A-A745C1E7E7FA}" type="slidenum">
              <a:rPr lang="en-US" smtClean="0"/>
              <a:pPr>
                <a:defRPr/>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7170"/>
                                        </p:tgtEl>
                                        <p:attrNameLst>
                                          <p:attrName>style.visibility</p:attrName>
                                        </p:attrNameLst>
                                      </p:cBhvr>
                                      <p:to>
                                        <p:strVal val="visible"/>
                                      </p:to>
                                    </p:set>
                                    <p:animEffect transition="in" filter="fade">
                                      <p:cBhvr>
                                        <p:cTn id="79" dur="500"/>
                                        <p:tgtEl>
                                          <p:spTgt spid="7170"/>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148"/>
                                        </p:tgtEl>
                                        <p:attrNameLst>
                                          <p:attrName>style.visibility</p:attrName>
                                        </p:attrNameLst>
                                      </p:cBhvr>
                                      <p:to>
                                        <p:strVal val="visible"/>
                                      </p:to>
                                    </p:set>
                                    <p:animEffect transition="in" filter="fade">
                                      <p:cBhvr>
                                        <p:cTn id="87" dur="500"/>
                                        <p:tgtEl>
                                          <p:spTgt spid="6148"/>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par>
                                <p:cTn id="92" presetID="2" presetClass="entr" presetSubtype="4" fill="hold" nodeType="withEffect">
                                  <p:stCondLst>
                                    <p:cond delay="0"/>
                                  </p:stCondLst>
                                  <p:childTnLst>
                                    <p:set>
                                      <p:cBhvr>
                                        <p:cTn id="93" dur="1" fill="hold">
                                          <p:stCondLst>
                                            <p:cond delay="0"/>
                                          </p:stCondLst>
                                        </p:cTn>
                                        <p:tgtEl>
                                          <p:spTgt spid="2"/>
                                        </p:tgtEl>
                                        <p:attrNameLst>
                                          <p:attrName>style.visibility</p:attrName>
                                        </p:attrNameLst>
                                      </p:cBhvr>
                                      <p:to>
                                        <p:strVal val="visible"/>
                                      </p:to>
                                    </p:set>
                                    <p:anim calcmode="lin" valueType="num">
                                      <p:cBhvr additive="base">
                                        <p:cTn id="94" dur="500" fill="hold"/>
                                        <p:tgtEl>
                                          <p:spTgt spid="2"/>
                                        </p:tgtEl>
                                        <p:attrNameLst>
                                          <p:attrName>ppt_x</p:attrName>
                                        </p:attrNameLst>
                                      </p:cBhvr>
                                      <p:tavLst>
                                        <p:tav tm="0">
                                          <p:val>
                                            <p:strVal val="#ppt_x"/>
                                          </p:val>
                                        </p:tav>
                                        <p:tav tm="100000">
                                          <p:val>
                                            <p:strVal val="#ppt_x"/>
                                          </p:val>
                                        </p:tav>
                                      </p:tavLst>
                                    </p:anim>
                                    <p:anim calcmode="lin" valueType="num">
                                      <p:cBhvr additive="base">
                                        <p:cTn id="9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3" grpId="0" animBg="1"/>
      <p:bldP spid="12" grpId="0" animBg="1"/>
      <p:bldP spid="18" grpId="0" animBg="1"/>
      <p:bldP spid="19" grpId="0" animBg="1"/>
      <p:bldP spid="20" grpId="0" animBg="1"/>
      <p:bldP spid="21" grpId="0" animBg="1"/>
      <p:bldP spid="22" grpId="0" animBg="1"/>
      <p:bldP spid="23" grpId="0" animBg="1"/>
      <p:bldP spid="24" grpId="0" animBg="1"/>
      <p:bldP spid="26" grpId="0" animBg="1"/>
      <p:bldP spid="27" grpId="0" animBg="1"/>
      <p:bldP spid="29"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
          <p:cNvSpPr>
            <a:spLocks noGrp="1" noChangeArrowheads="1"/>
          </p:cNvSpPr>
          <p:nvPr>
            <p:ph type="title"/>
          </p:nvPr>
        </p:nvSpPr>
        <p:spPr>
          <a:xfrm>
            <a:off x="479425" y="0"/>
            <a:ext cx="8642351" cy="685801"/>
          </a:xfrm>
        </p:spPr>
        <p:txBody>
          <a:bodyPr>
            <a:normAutofit fontScale="90000"/>
          </a:bodyPr>
          <a:lstStyle/>
          <a:p>
            <a:r>
              <a:rPr lang="en-US" sz="3100" b="1" dirty="0" smtClean="0">
                <a:solidFill>
                  <a:srgbClr val="FF0000"/>
                </a:solidFill>
              </a:rPr>
              <a:t/>
            </a:r>
            <a:br>
              <a:rPr lang="en-US" sz="3100" b="1" dirty="0" smtClean="0">
                <a:solidFill>
                  <a:srgbClr val="FF0000"/>
                </a:solidFill>
              </a:rPr>
            </a:br>
            <a:r>
              <a:rPr lang="en-US" sz="3100" b="1" dirty="0" smtClean="0">
                <a:solidFill>
                  <a:srgbClr val="FF0000"/>
                </a:solidFill>
              </a:rPr>
              <a:t/>
            </a:r>
            <a:br>
              <a:rPr lang="en-US" sz="3100" b="1" dirty="0" smtClean="0">
                <a:solidFill>
                  <a:srgbClr val="FF0000"/>
                </a:solidFill>
              </a:rPr>
            </a:br>
            <a:r>
              <a:rPr lang="en-US" sz="3100" b="1" dirty="0" smtClean="0">
                <a:solidFill>
                  <a:srgbClr val="FF0000"/>
                </a:solidFill>
              </a:rPr>
              <a:t/>
            </a:r>
            <a:br>
              <a:rPr lang="en-US" sz="3100" b="1" dirty="0" smtClean="0">
                <a:solidFill>
                  <a:srgbClr val="FF0000"/>
                </a:solidFill>
              </a:rPr>
            </a:br>
            <a:r>
              <a:rPr lang="en-US" sz="3100" b="1" dirty="0" smtClean="0">
                <a:solidFill>
                  <a:srgbClr val="FF0000"/>
                </a:solidFill>
              </a:rPr>
              <a:t/>
            </a:r>
            <a:br>
              <a:rPr lang="en-US" sz="3100" b="1" dirty="0" smtClean="0">
                <a:solidFill>
                  <a:srgbClr val="FF0000"/>
                </a:solidFill>
              </a:rPr>
            </a:br>
            <a:r>
              <a:rPr lang="en-US" sz="3100" b="1" dirty="0" smtClean="0">
                <a:solidFill>
                  <a:srgbClr val="FF0000"/>
                </a:solidFill>
              </a:rPr>
              <a:t/>
            </a:r>
            <a:br>
              <a:rPr lang="en-US" sz="3100" b="1" dirty="0" smtClean="0">
                <a:solidFill>
                  <a:srgbClr val="FF0000"/>
                </a:solidFill>
              </a:rPr>
            </a:br>
            <a:r>
              <a:rPr lang="en-US" sz="3100" b="1" dirty="0" smtClean="0">
                <a:solidFill>
                  <a:srgbClr val="FF0000"/>
                </a:solidFill>
              </a:rPr>
              <a:t/>
            </a:r>
            <a:br>
              <a:rPr lang="en-US" sz="3100" b="1" dirty="0" smtClean="0">
                <a:solidFill>
                  <a:srgbClr val="FF0000"/>
                </a:solidFill>
              </a:rPr>
            </a:br>
            <a:r>
              <a:rPr lang="en-US" sz="3100" b="1" dirty="0" smtClean="0">
                <a:solidFill>
                  <a:srgbClr val="FF0000"/>
                </a:solidFill>
              </a:rPr>
              <a:t/>
            </a:r>
            <a:br>
              <a:rPr lang="en-US" sz="3100" b="1" dirty="0" smtClean="0">
                <a:solidFill>
                  <a:srgbClr val="FF0000"/>
                </a:solidFill>
              </a:rPr>
            </a:br>
            <a:r>
              <a:rPr lang="en-US" sz="3100" b="1" dirty="0" smtClean="0">
                <a:solidFill>
                  <a:srgbClr val="FF0000"/>
                </a:solidFill>
              </a:rPr>
              <a:t/>
            </a:r>
            <a:br>
              <a:rPr lang="en-US" sz="3100" b="1" dirty="0" smtClean="0">
                <a:solidFill>
                  <a:srgbClr val="FF0000"/>
                </a:solidFill>
              </a:rPr>
            </a:br>
            <a:r>
              <a:rPr lang="en-US" sz="2700" b="1" dirty="0" smtClean="0"/>
              <a:t>ABSTRACT OF COST ESTIMATE</a:t>
            </a:r>
            <a:endParaRPr lang="en-US" sz="3100" b="1" dirty="0" smtClean="0"/>
          </a:p>
        </p:txBody>
      </p:sp>
      <p:graphicFrame>
        <p:nvGraphicFramePr>
          <p:cNvPr id="57488" name="Group 144"/>
          <p:cNvGraphicFramePr>
            <a:graphicFrameLocks noGrp="1"/>
          </p:cNvGraphicFramePr>
          <p:nvPr>
            <p:ph type="tbl" idx="1"/>
          </p:nvPr>
        </p:nvGraphicFramePr>
        <p:xfrm>
          <a:off x="479425" y="701675"/>
          <a:ext cx="8961120" cy="5471036"/>
        </p:xfrm>
        <a:graphic>
          <a:graphicData uri="http://schemas.openxmlformats.org/drawingml/2006/table">
            <a:tbl>
              <a:tblPr/>
              <a:tblGrid>
                <a:gridCol w="480060"/>
                <a:gridCol w="6880860"/>
                <a:gridCol w="1600200"/>
              </a:tblGrid>
              <a:tr h="152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chemeClr val="tx2"/>
                          </a:solidFill>
                          <a:effectLst/>
                          <a:latin typeface="Arial" charset="0"/>
                        </a:rPr>
                        <a:t>Sl.</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chemeClr val="tx2"/>
                          </a:solidFill>
                          <a:effectLst/>
                          <a:latin typeface="Arial" charset="0"/>
                        </a:rPr>
                        <a:t>No</a:t>
                      </a:r>
                    </a:p>
                  </a:txBody>
                  <a:tcPr marL="96012" marR="96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chemeClr val="tx2"/>
                          </a:solidFill>
                          <a:effectLst/>
                          <a:latin typeface="Arial" charset="0"/>
                        </a:rPr>
                        <a:t>Component</a:t>
                      </a:r>
                    </a:p>
                  </a:txBody>
                  <a:tcPr marL="96012" marR="960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chemeClr val="tx2"/>
                          </a:solidFill>
                          <a:effectLst/>
                          <a:latin typeface="Arial" charset="0"/>
                        </a:rPr>
                        <a:t>Estimated Cost              (Rs. In Lakhs)</a:t>
                      </a:r>
                    </a:p>
                  </a:txBody>
                  <a:tcPr marL="96012" marR="96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1</a:t>
                      </a:r>
                    </a:p>
                  </a:txBody>
                  <a:tcPr marL="96012" marR="96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charset="0"/>
                        </a:rPr>
                        <a:t>Preliminaries :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Detailed </a:t>
                      </a:r>
                      <a:r>
                        <a:rPr kumimoji="0" lang="en-US" sz="1200" b="0" i="0" u="none" strike="noStrike" cap="none" normalizeH="0" baseline="0" dirty="0" err="1" smtClean="0">
                          <a:ln>
                            <a:noFill/>
                          </a:ln>
                          <a:solidFill>
                            <a:schemeClr val="tx1"/>
                          </a:solidFill>
                          <a:effectLst/>
                          <a:latin typeface="Arial" charset="0"/>
                        </a:rPr>
                        <a:t>Engg</a:t>
                      </a:r>
                      <a:r>
                        <a:rPr kumimoji="0" lang="en-US" sz="1200" b="0" i="0" u="none" strike="noStrike" cap="none" normalizeH="0" baseline="0" dirty="0" smtClean="0">
                          <a:ln>
                            <a:noFill/>
                          </a:ln>
                          <a:solidFill>
                            <a:schemeClr val="tx1"/>
                          </a:solidFill>
                          <a:effectLst/>
                          <a:latin typeface="Arial" charset="0"/>
                        </a:rPr>
                        <a:t>,  preparation of design, drawings, survey investigation, topographical survey for additional command etc.</a:t>
                      </a:r>
                    </a:p>
                  </a:txBody>
                  <a:tcPr marL="96012" marR="960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472.00</a:t>
                      </a:r>
                    </a:p>
                  </a:txBody>
                  <a:tcPr marL="96012" marR="96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725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500" b="0" i="0" u="none" strike="noStrike" cap="none" normalizeH="0" baseline="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2</a:t>
                      </a:r>
                    </a:p>
                  </a:txBody>
                  <a:tcPr marL="96012" marR="96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charset="0"/>
                        </a:rPr>
                        <a:t>Construction :</a:t>
                      </a:r>
                    </a:p>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 Electro-mechanical works -   </a:t>
                      </a:r>
                      <a:r>
                        <a:rPr kumimoji="0" lang="en-US" sz="1200" b="0" i="0" u="none" strike="noStrike" cap="none" normalizeH="0" baseline="0" dirty="0" smtClean="0">
                          <a:ln>
                            <a:noFill/>
                          </a:ln>
                          <a:solidFill>
                            <a:schemeClr val="tx1"/>
                          </a:solidFill>
                          <a:effectLst/>
                          <a:latin typeface="Arial" charset="0"/>
                        </a:rPr>
                        <a:t>Pumping Mach. &amp; electrical works including  construction  of </a:t>
                      </a:r>
                    </a:p>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33 KV Sub-station and lying of 33 KV power line. </a:t>
                      </a:r>
                    </a:p>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a:t>
                      </a:r>
                      <a:r>
                        <a:rPr kumimoji="0" lang="en-US" sz="1200" b="1" i="0" u="none" strike="noStrike" cap="none" normalizeH="0" baseline="0" dirty="0" smtClean="0">
                          <a:ln>
                            <a:noFill/>
                          </a:ln>
                          <a:solidFill>
                            <a:schemeClr val="tx1"/>
                          </a:solidFill>
                          <a:effectLst/>
                          <a:latin typeface="Arial" charset="0"/>
                        </a:rPr>
                        <a:t>Civil Works</a:t>
                      </a:r>
                      <a:r>
                        <a:rPr kumimoji="0" lang="en-US" sz="1200" b="0" i="0" u="none" strike="noStrike" cap="none" normalizeH="0" baseline="0" dirty="0" smtClean="0">
                          <a:ln>
                            <a:noFill/>
                          </a:ln>
                          <a:solidFill>
                            <a:schemeClr val="tx1"/>
                          </a:solidFill>
                          <a:effectLst/>
                          <a:latin typeface="Arial" charset="0"/>
                        </a:rPr>
                        <a:t>                         -   Construction of feeder pipe network (HDPE), sump, pump</a:t>
                      </a:r>
                    </a:p>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house, store rooms (50 Nos.) </a:t>
                      </a:r>
                      <a:r>
                        <a:rPr kumimoji="0" lang="en-US" sz="1200" b="0" i="0" u="none" strike="noStrike" cap="none" normalizeH="0" baseline="0" dirty="0" err="1" smtClean="0">
                          <a:ln>
                            <a:noFill/>
                          </a:ln>
                          <a:solidFill>
                            <a:schemeClr val="tx1"/>
                          </a:solidFill>
                          <a:effectLst/>
                          <a:latin typeface="Arial" charset="0"/>
                        </a:rPr>
                        <a:t>rtc</a:t>
                      </a:r>
                      <a:r>
                        <a:rPr kumimoji="0" lang="en-US" sz="1200" b="0" i="0" u="none" strike="noStrike" cap="none" normalizeH="0" baseline="0" dirty="0" smtClean="0">
                          <a:ln>
                            <a:noFill/>
                          </a:ln>
                          <a:solidFill>
                            <a:schemeClr val="tx1"/>
                          </a:solidFill>
                          <a:effectLst/>
                          <a:latin typeface="Arial" charset="0"/>
                        </a:rPr>
                        <a:t>.</a:t>
                      </a:r>
                    </a:p>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a:t>
                      </a:r>
                      <a:r>
                        <a:rPr kumimoji="0" lang="en-US" sz="1200" b="1" i="0" u="none" strike="noStrike" cap="none" normalizeH="0" baseline="0" dirty="0" smtClean="0">
                          <a:ln>
                            <a:noFill/>
                          </a:ln>
                          <a:solidFill>
                            <a:schemeClr val="tx1"/>
                          </a:solidFill>
                          <a:effectLst/>
                          <a:latin typeface="Arial" charset="0"/>
                        </a:rPr>
                        <a:t>Filtration system               </a:t>
                      </a:r>
                      <a:r>
                        <a:rPr kumimoji="0" lang="en-US" sz="1200" b="0" i="0" u="none" strike="noStrike" cap="none" normalizeH="0" baseline="0" dirty="0" smtClean="0">
                          <a:ln>
                            <a:noFill/>
                          </a:ln>
                          <a:solidFill>
                            <a:schemeClr val="tx1"/>
                          </a:solidFill>
                          <a:effectLst/>
                          <a:latin typeface="Arial" charset="0"/>
                        </a:rPr>
                        <a:t> –    Auto filters with water meter computerized</a:t>
                      </a:r>
                    </a:p>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 </a:t>
                      </a:r>
                      <a:r>
                        <a:rPr kumimoji="0" lang="en-US" sz="1200" b="1" i="0" u="none" strike="noStrike" cap="none" normalizeH="0" baseline="0" dirty="0" smtClean="0">
                          <a:ln>
                            <a:noFill/>
                          </a:ln>
                          <a:solidFill>
                            <a:schemeClr val="tx1"/>
                          </a:solidFill>
                          <a:effectLst/>
                          <a:latin typeface="Arial" charset="0"/>
                        </a:rPr>
                        <a:t>Drip irrigation system</a:t>
                      </a:r>
                      <a:r>
                        <a:rPr kumimoji="0" lang="en-US" sz="1200" b="0" i="0" u="none" strike="noStrike" cap="none" normalizeH="0" baseline="0" dirty="0" smtClean="0">
                          <a:ln>
                            <a:noFill/>
                          </a:ln>
                          <a:solidFill>
                            <a:schemeClr val="tx1"/>
                          </a:solidFill>
                          <a:effectLst/>
                          <a:latin typeface="Arial" charset="0"/>
                        </a:rPr>
                        <a:t>       –    Construction of main feeder pipe network, other civil works </a:t>
                      </a:r>
                    </a:p>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(PVC / HDPE), irrigation controller, emitting manifolds, etc.</a:t>
                      </a:r>
                    </a:p>
                    <a:p>
                      <a:pPr marL="533400" marR="0" lvl="0" indent="-53340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6012" marR="960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500" b="0"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1299.91</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15079.00</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399.23</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53008.50</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6012" marR="96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3</a:t>
                      </a:r>
                    </a:p>
                  </a:txBody>
                  <a:tcPr marL="96012" marR="96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cs typeface="Times New Roman" pitchFamily="18" charset="0"/>
                        </a:rPr>
                        <a:t>Maintenance</a:t>
                      </a:r>
                      <a:r>
                        <a:rPr kumimoji="0" lang="en-US" sz="1200" b="0" i="0" u="none" strike="noStrike" cap="none" normalizeH="0" baseline="0" dirty="0" smtClean="0">
                          <a:ln>
                            <a:noFill/>
                          </a:ln>
                          <a:solidFill>
                            <a:srgbClr val="000000"/>
                          </a:solidFill>
                          <a:effectLst/>
                          <a:latin typeface="Arial" charset="0"/>
                          <a:cs typeface="Times New Roman" pitchFamily="18" charset="0"/>
                        </a:rPr>
                        <a:t> -    5 years of operation and maintenance including supply of spares &amp; tools and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cs typeface="Times New Roman" pitchFamily="18" charset="0"/>
                        </a:rPr>
                        <a:t>                           agronomic services in project area for 10 seasons</a:t>
                      </a:r>
                    </a:p>
                  </a:txBody>
                  <a:tcPr marL="96012" marR="960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1140.11</a:t>
                      </a:r>
                    </a:p>
                  </a:txBody>
                  <a:tcPr marL="96012" marR="96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17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4</a:t>
                      </a:r>
                    </a:p>
                  </a:txBody>
                  <a:tcPr marL="96012" marR="96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cs typeface="Times New Roman" pitchFamily="18" charset="0"/>
                        </a:rPr>
                        <a:t>Electrical Supply – ESCOM Deposits</a:t>
                      </a:r>
                    </a:p>
                  </a:txBody>
                  <a:tcPr marL="96012" marR="960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10.00</a:t>
                      </a:r>
                    </a:p>
                  </a:txBody>
                  <a:tcPr marL="96012" marR="96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17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5</a:t>
                      </a:r>
                    </a:p>
                  </a:txBody>
                  <a:tcPr marL="96012" marR="96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cs typeface="Times New Roman" pitchFamily="18" charset="0"/>
                        </a:rPr>
                        <a:t>Land Acquisition</a:t>
                      </a:r>
                    </a:p>
                  </a:txBody>
                  <a:tcPr marL="96012" marR="960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1400.00</a:t>
                      </a:r>
                    </a:p>
                  </a:txBody>
                  <a:tcPr marL="96012" marR="96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17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6012" marR="96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cs typeface="Times New Roman" pitchFamily="18" charset="0"/>
                        </a:rPr>
                        <a:t>Total</a:t>
                      </a:r>
                    </a:p>
                  </a:txBody>
                  <a:tcPr marL="96012" marR="960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76408.74</a:t>
                      </a:r>
                    </a:p>
                  </a:txBody>
                  <a:tcPr marL="96012" marR="96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17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6012" marR="96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Times New Roman" pitchFamily="18" charset="0"/>
                        </a:rPr>
                        <a:t>Add 3% Contingency &amp; rounding off</a:t>
                      </a:r>
                    </a:p>
                  </a:txBody>
                  <a:tcPr marL="96012" marR="960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2203.00</a:t>
                      </a:r>
                    </a:p>
                  </a:txBody>
                  <a:tcPr marL="96012" marR="96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6012" marR="960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660066"/>
                          </a:solidFill>
                          <a:effectLst/>
                          <a:latin typeface="Arial" charset="0"/>
                          <a:cs typeface="Times New Roman" pitchFamily="18" charset="0"/>
                        </a:rPr>
                        <a:t>GRAND TOTAL</a:t>
                      </a:r>
                    </a:p>
                  </a:txBody>
                  <a:tcPr marL="96012" marR="960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660066"/>
                          </a:solidFill>
                          <a:effectLst/>
                          <a:latin typeface="Arial" charset="0"/>
                        </a:rPr>
                        <a:t>78611.30</a:t>
                      </a:r>
                    </a:p>
                  </a:txBody>
                  <a:tcPr marL="96012" marR="960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334" name="Rectangle 5"/>
          <p:cNvSpPr>
            <a:spLocks noChangeArrowheads="1"/>
          </p:cNvSpPr>
          <p:nvPr/>
        </p:nvSpPr>
        <p:spPr bwMode="auto">
          <a:xfrm>
            <a:off x="0" y="0"/>
            <a:ext cx="9601200" cy="6858000"/>
          </a:xfrm>
          <a:prstGeom prst="rect">
            <a:avLst/>
          </a:prstGeom>
          <a:noFill/>
          <a:ln w="57150">
            <a:solidFill>
              <a:srgbClr val="A50021"/>
            </a:solidFill>
            <a:miter lim="800000"/>
            <a:headEnd/>
            <a:tailEnd/>
          </a:ln>
        </p:spPr>
        <p:txBody>
          <a:bodyPr wrap="none" lIns="91430" tIns="45716" rIns="91430" bIns="45716" anchor="ctr"/>
          <a:lstStyle/>
          <a:p>
            <a:endParaRPr lang="en-US"/>
          </a:p>
        </p:txBody>
      </p:sp>
      <p:sp>
        <p:nvSpPr>
          <p:cNvPr id="7" name="Slide Number Placeholder 6"/>
          <p:cNvSpPr>
            <a:spLocks noGrp="1"/>
          </p:cNvSpPr>
          <p:nvPr>
            <p:ph type="sldNum" sz="quarter" idx="12"/>
          </p:nvPr>
        </p:nvSpPr>
        <p:spPr/>
        <p:txBody>
          <a:bodyPr/>
          <a:lstStyle/>
          <a:p>
            <a:pPr>
              <a:defRPr/>
            </a:pPr>
            <a:fld id="{EA406496-6230-4C4E-8D2E-DA44690111F7}" type="slidenum">
              <a:rPr lang="en-US" smtClean="0"/>
              <a:pPr>
                <a:defRPr/>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1795</TotalTime>
  <Words>3198</Words>
  <Application>Microsoft Office PowerPoint</Application>
  <PresentationFormat>Custom</PresentationFormat>
  <Paragraphs>594</Paragraphs>
  <Slides>34</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Arial Narrow</vt:lpstr>
      <vt:lpstr>Brush Script MT</vt:lpstr>
      <vt:lpstr>Calibri</vt:lpstr>
      <vt:lpstr>Franklin Gothic Book</vt:lpstr>
      <vt:lpstr>Perpetua</vt:lpstr>
      <vt:lpstr>Times New Roman</vt:lpstr>
      <vt:lpstr>Wingdings</vt:lpstr>
      <vt:lpstr>Wingdings 2</vt:lpstr>
      <vt:lpstr>Equity</vt:lpstr>
      <vt:lpstr>    </vt:lpstr>
      <vt:lpstr>ABOUT RAMTHAL (MAROL) LIS</vt:lpstr>
      <vt:lpstr>PowerPoint Presentation</vt:lpstr>
      <vt:lpstr>PowerPoint Presentation</vt:lpstr>
      <vt:lpstr>Request</vt:lpstr>
      <vt:lpstr>Brief Technical Details of the proposed Drip irrigation</vt:lpstr>
      <vt:lpstr>PowerPoint Presentation</vt:lpstr>
      <vt:lpstr>PowerPoint Presentation</vt:lpstr>
      <vt:lpstr>        ABSTRACT OF COST ESTIMATE</vt:lpstr>
      <vt:lpstr>Field Design Objectives </vt:lpstr>
      <vt:lpstr>Project scenario after adoption of Drip Irrigation System </vt:lpstr>
      <vt:lpstr>PowerPoint Presentation</vt:lpstr>
      <vt:lpstr>AGRI - LINKAGES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Socio economic survey                    Farmers meeting Class room training                          On Demo Farms</vt:lpstr>
      <vt:lpstr>PowerPoint Presentation</vt:lpstr>
      <vt:lpstr>PowerPoint Presentation</vt:lpstr>
      <vt:lpstr>PowerPoint Presentation</vt:lpstr>
      <vt:lpstr>PowerPoint Presentation</vt:lpstr>
      <vt:lpstr>Stage of the Project</vt:lpstr>
      <vt:lpstr>East Side area- 12300 ha</vt:lpstr>
      <vt:lpstr>BRINJAL – Ramvadagi                  CHILLIE</vt:lpstr>
      <vt:lpstr>SOYA BEAN- GANGOOR   RED GRAM- BELAGAL</vt:lpstr>
      <vt:lpstr>Agri- Linkages</vt:lpstr>
      <vt:lpstr>Corpus fund</vt:lpstr>
      <vt:lpstr>Corpus Fund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satish</dc:creator>
  <cp:lastModifiedBy>Microsoft account</cp:lastModifiedBy>
  <cp:revision>284</cp:revision>
  <cp:lastPrinted>1601-01-01T00:00:00Z</cp:lastPrinted>
  <dcterms:created xsi:type="dcterms:W3CDTF">1601-01-01T00:00:00Z</dcterms:created>
  <dcterms:modified xsi:type="dcterms:W3CDTF">2018-03-13T06:50:55Z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